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61" r:id="rId4"/>
    <p:sldId id="260" r:id="rId5"/>
    <p:sldId id="258" r:id="rId6"/>
    <p:sldId id="262" r:id="rId7"/>
    <p:sldId id="263" r:id="rId8"/>
    <p:sldId id="267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PERCENTAGE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PRACTICE SET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 A man gave 30% of his money to his wife , 40% of the remainder to his  son &amp; the remaining money equally to his 3 daughters . If each  daughter get Rs 224 , what does the wife get ?</a:t>
            </a:r>
            <a:endParaRPr lang="en-US" sz="2800" b="1" dirty="0" smtClean="0"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2</a:t>
            </a:r>
            <a:r>
              <a:rPr lang="en-US" sz="2800" b="1" dirty="0" smtClean="0"/>
              <a:t>) </a:t>
            </a:r>
            <a:r>
              <a:rPr lang="en-US" sz="2800" b="1" dirty="0" smtClean="0"/>
              <a:t>Fresh fruit contains 68% water and dry fruit contains 20% water. How much dry fruit can be obtained from 100 kg of fresh fruits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3) </a:t>
            </a:r>
            <a:r>
              <a:rPr lang="en-US" sz="2400" b="1" dirty="0" smtClean="0">
                <a:latin typeface="Calibri" pitchFamily="34" charset="0"/>
              </a:rPr>
              <a:t>According to a recent survey report issued by the commerce ministry government of India, 30% of the total FDI goes to Gujarat &amp; 20% of this goes to rural areas. If the FDI in Gujarat, which goes to urban area, is $72m, then find the size of FDI in rural Andhra Pradesh, which attracts 50% of the FDI that comes to Andhra Pradesh, which account for 20% of the total FDI?</a:t>
            </a:r>
          </a:p>
          <a:p>
            <a:pPr marL="342900" indent="-342900">
              <a:buAutoNum type="alphaLcParenR"/>
            </a:pPr>
            <a:r>
              <a:rPr lang="en-US" sz="2400" b="1" dirty="0" smtClean="0">
                <a:latin typeface="Calibri" pitchFamily="34" charset="0"/>
              </a:rPr>
              <a:t>$30m	</a:t>
            </a:r>
            <a:r>
              <a:rPr lang="en-US" sz="2400" b="1" dirty="0" smtClean="0">
                <a:latin typeface="Calibri" pitchFamily="34" charset="0"/>
              </a:rPr>
              <a:t>b</a:t>
            </a:r>
            <a:r>
              <a:rPr lang="en-US" sz="2400" b="1" dirty="0" smtClean="0">
                <a:latin typeface="Calibri" pitchFamily="34" charset="0"/>
              </a:rPr>
              <a:t>)$9m	</a:t>
            </a:r>
            <a:r>
              <a:rPr lang="en-US" sz="2400" b="1" dirty="0" smtClean="0">
                <a:latin typeface="Calibri" pitchFamily="34" charset="0"/>
              </a:rPr>
              <a:t>      c</a:t>
            </a:r>
            <a:r>
              <a:rPr lang="en-US" sz="2400" b="1" dirty="0" smtClean="0">
                <a:latin typeface="Calibri" pitchFamily="34" charset="0"/>
              </a:rPr>
              <a:t>)$60m	</a:t>
            </a:r>
            <a:r>
              <a:rPr lang="en-US" sz="2400" b="1" dirty="0" smtClean="0">
                <a:latin typeface="Calibri" pitchFamily="34" charset="0"/>
              </a:rPr>
              <a:t>d</a:t>
            </a:r>
            <a:r>
              <a:rPr lang="en-US" sz="2400" b="1" dirty="0" smtClean="0">
                <a:latin typeface="Calibri" pitchFamily="34" charset="0"/>
              </a:rPr>
              <a:t>)$40m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endParaRPr lang="en-US" sz="2400" b="1" dirty="0" smtClean="0"/>
          </a:p>
          <a:p>
            <a:pPr algn="just">
              <a:lnSpc>
                <a:spcPct val="100000"/>
              </a:lnSpc>
            </a:pPr>
            <a:r>
              <a:rPr lang="en-US" sz="2400" b="1" dirty="0" smtClean="0"/>
              <a:t>4) Peter got 30% of the maximum marks in an examination and failed by 10 marks. However, Paul who took the same examination got 40% of the total marks and got 15 marks more than the passing marks. What was the passing marks in the examination?</a:t>
            </a:r>
          </a:p>
          <a:p>
            <a:pPr algn="just"/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en-US" sz="2400" b="1" dirty="0" smtClean="0"/>
              <a:t>5)</a:t>
            </a:r>
            <a:r>
              <a:rPr lang="en-US" sz="2400" b="1" dirty="0" smtClean="0">
                <a:cs typeface="+mn-ea"/>
                <a:sym typeface="+mn-ea"/>
              </a:rPr>
              <a:t> The numbers of boys &amp; girls  who appeared in an examination were in the ratio 16:9 &amp; the number of boys  &amp; girls passing  the examination  were in the ratio  4:3 . If 75%  of the  girls passed  the examination , find the % of boys  who  passed the examination &amp; the %  of  all  the  candidates  passing the examination.</a:t>
            </a:r>
            <a:endParaRPr lang="en-US" sz="2400" b="1" dirty="0" smtClean="0">
              <a:cs typeface="+mn-ea"/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 smtClean="0">
                <a:cs typeface="+mn-ea"/>
                <a:sym typeface="+mn-ea"/>
              </a:rPr>
              <a:t> (a) 40.25%,50%   (b) 56.25%,63%     (c) 80.5%,60%   (d) none of these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6) 4/5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th</a:t>
            </a:r>
            <a:r>
              <a:rPr lang="en-US" sz="2400" b="1" dirty="0" smtClean="0">
                <a:latin typeface="Calibri" panose="020F0502020204030204" pitchFamily="34" charset="0"/>
              </a:rPr>
              <a:t> of the votes in Bellary promised to vote for Sonia &amp; the rest promised to vote for </a:t>
            </a:r>
            <a:r>
              <a:rPr lang="en-US" sz="2400" b="1" dirty="0" err="1" smtClean="0">
                <a:latin typeface="Calibri" panose="020F0502020204030204" pitchFamily="34" charset="0"/>
              </a:rPr>
              <a:t>Sushma</a:t>
            </a:r>
            <a:r>
              <a:rPr lang="en-US" sz="2400" b="1" dirty="0" smtClean="0">
                <a:latin typeface="Calibri" panose="020F0502020204030204" pitchFamily="34" charset="0"/>
              </a:rPr>
              <a:t>. Of these votes, 10% of the votes who had promised to vote for Sonia, did not vote on the election day, while 20% of the voters who had promised to vote for </a:t>
            </a:r>
            <a:r>
              <a:rPr lang="en-US" sz="2400" b="1" dirty="0" err="1" smtClean="0">
                <a:latin typeface="Calibri" panose="020F0502020204030204" pitchFamily="34" charset="0"/>
              </a:rPr>
              <a:t>Sushma</a:t>
            </a:r>
            <a:r>
              <a:rPr lang="en-US" sz="2400" b="1" dirty="0" smtClean="0">
                <a:latin typeface="Calibri" panose="020F0502020204030204" pitchFamily="34" charset="0"/>
              </a:rPr>
              <a:t> did not vote on the election day. What is the total no. of vote polled if Sonia got 216 votes?</a:t>
            </a:r>
          </a:p>
          <a:p>
            <a:pPr marL="342900" indent="-342900">
              <a:buAutoNum type="alphaLcParenR"/>
            </a:pPr>
            <a:r>
              <a:rPr lang="en-US" sz="2400" b="1" dirty="0" smtClean="0">
                <a:latin typeface="Calibri" panose="020F0502020204030204" pitchFamily="34" charset="0"/>
              </a:rPr>
              <a:t>200		b) 300		c)264		d)100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7) At an election, the candidate who got 56% of the votes cast won by 144 votes. Find the total number of votes on the voting list if 80% people cast their vote &amp; there were no invalid votes.</a:t>
            </a:r>
          </a:p>
          <a:p>
            <a:r>
              <a:rPr lang="en-US" sz="2400" b="1" dirty="0" smtClean="0">
                <a:latin typeface="Calibri" pitchFamily="34" charset="0"/>
              </a:rPr>
              <a:t>a)360		b)720		c)1800		d)1500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8) Mr. </a:t>
            </a:r>
            <a:r>
              <a:rPr lang="en-US" sz="2400" b="1" dirty="0" err="1" smtClean="0"/>
              <a:t>Abhimanyu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Banerjee</a:t>
            </a:r>
            <a:r>
              <a:rPr lang="en-US" sz="2400" b="1" dirty="0" smtClean="0"/>
              <a:t> is worried about the balance of his monthly budget. The price of petrol increased by 40%. By what percent should he reduce the consumption of petrol so that he is able to balance his budget?</a:t>
            </a:r>
          </a:p>
          <a:p>
            <a:pPr marL="342900" indent="-342900">
              <a:buAutoNum type="alphaLcParenR"/>
            </a:pPr>
            <a:r>
              <a:rPr lang="en-US" sz="2400" b="1" dirty="0" smtClean="0"/>
              <a:t>33.33          b) 28.56		c) 25		d) 14.28</a:t>
            </a:r>
          </a:p>
          <a:p>
            <a:pPr marL="342900" indent="-342900">
              <a:buAutoNum type="alphaLcParenR"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9) Due to 25% hike in the price of rice per kg, a person is able to purchase  20kg less for Rs.400. find the increased (New) price of Rice per kg.</a:t>
            </a:r>
          </a:p>
          <a:p>
            <a:r>
              <a:rPr lang="en-US" sz="2400" b="1" dirty="0" smtClean="0"/>
              <a:t>A]  Rs. 5 B]  Rs 6   C] Rs. 10  D] Rs.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mtClean="0"/>
              <a:t>10) </a:t>
            </a:r>
            <a:r>
              <a:rPr lang="en-US" sz="2400" b="1" dirty="0" smtClean="0">
                <a:cs typeface="Times New Roman" pitchFamily="18" charset="0"/>
              </a:rPr>
              <a:t>Entry fee in an exhibition  was Rs .100/- . Later this was  reduced by 25% which increased the sale by 20% .find  the percentage  increase in the number  of  visitors.</a:t>
            </a:r>
          </a:p>
          <a:p>
            <a:r>
              <a:rPr lang="en-US" sz="2400" b="1" dirty="0" smtClean="0">
                <a:cs typeface="Times New Roman" pitchFamily="18" charset="0"/>
              </a:rPr>
              <a:t>    (1)50%      (2)60%     (3)80%   (4)75%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597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PERCENTAGE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49</cp:revision>
  <dcterms:created xsi:type="dcterms:W3CDTF">2006-08-16T00:00:00Z</dcterms:created>
  <dcterms:modified xsi:type="dcterms:W3CDTF">2021-10-15T03:16:47Z</dcterms:modified>
</cp:coreProperties>
</file>