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5"/>
  </p:notesMasterIdLst>
  <p:sldIdLst>
    <p:sldId id="297" r:id="rId2"/>
    <p:sldId id="260" r:id="rId3"/>
    <p:sldId id="29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579" autoAdjust="0"/>
  </p:normalViewPr>
  <p:slideViewPr>
    <p:cSldViewPr>
      <p:cViewPr>
        <p:scale>
          <a:sx n="66" d="100"/>
          <a:sy n="66" d="100"/>
        </p:scale>
        <p:origin x="-1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40CB4-E711-4181-A1FA-BC8728308BE5}" type="datetimeFigureOut">
              <a:rPr lang="en-US" smtClean="0"/>
              <a:t>12/Mar/2016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5D28E-8560-4075-B43C-5921AD8C6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13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ebsbook_227943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  <a:prstGeom prst="rect">
            <a:avLst/>
          </a:prstGeom>
        </p:spPr>
        <p:txBody>
          <a:bodyPr/>
          <a:lstStyle>
            <a:lvl1pPr algn="l">
              <a:buClr>
                <a:srgbClr val="FFFFFF"/>
              </a:buCl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 sz="3500" baseline="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193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693988" y="1600200"/>
            <a:ext cx="6326187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55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9750" y="1341438"/>
            <a:ext cx="3956050" cy="4784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3956050" cy="4784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8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776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43213" y="404813"/>
            <a:ext cx="5832475" cy="692150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298575"/>
            <a:ext cx="8207375" cy="48275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764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260350"/>
            <a:ext cx="2057400" cy="5865813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260350"/>
            <a:ext cx="6019800" cy="58658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24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 descr="websbook_227943411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iming>
    <p:tnLst>
      <p:par>
        <p:cTn id="1" dur="indefinite" restart="never" nodeType="tmRoot"/>
      </p:par>
    </p:tnLst>
  </p:timing>
  <p:txStyles>
    <p:titleStyle>
      <a:lvl1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华文细黑" pitchFamily="2" charset="-122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华文细黑" pitchFamily="2" charset="-122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华文细黑" pitchFamily="2" charset="-122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华文细黑" pitchFamily="2" charset="-122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华文细黑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华文细黑" pitchFamily="2" charset="-122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>
          <a:solidFill>
            <a:schemeClr val="tx1"/>
          </a:solidFill>
          <a:latin typeface="+mn-lt"/>
          <a:ea typeface="华文细黑" pitchFamily="2" charset="-12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华文细黑" pitchFamily="2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华文细黑" pitchFamily="2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华文细黑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dellpc\Downloads\Apt-tech LOGO modifi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24553">
            <a:off x="1662020" y="899319"/>
            <a:ext cx="6624376" cy="50897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701600">
            <a:off x="998322" y="4445259"/>
            <a:ext cx="708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Topic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52578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ALPHABET SERIES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1364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:\Users\Sanir Kittu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5943600"/>
            <a:ext cx="2371724" cy="88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838200" y="838200"/>
            <a:ext cx="7119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REPLACE THE QUESTION MARK</a:t>
            </a:r>
          </a:p>
          <a:p>
            <a:endParaRPr lang="en-US" sz="2400" b="1" dirty="0"/>
          </a:p>
          <a:p>
            <a:r>
              <a:rPr lang="en-US" sz="2400" b="1" dirty="0" smtClean="0"/>
              <a:t>Q.1.  T, V, Z, B, F, ?</a:t>
            </a:r>
          </a:p>
          <a:p>
            <a:endParaRPr lang="en-US" sz="2400" b="1" dirty="0"/>
          </a:p>
          <a:p>
            <a:r>
              <a:rPr lang="en-US" sz="2400" b="1" dirty="0" smtClean="0"/>
              <a:t>A] G		B] H		C] K 	D] J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Q.2.   Z, X, U, Q, L, ?</a:t>
            </a:r>
          </a:p>
          <a:p>
            <a:endParaRPr lang="en-US" sz="2400" b="1" dirty="0"/>
          </a:p>
          <a:p>
            <a:r>
              <a:rPr lang="en-US" sz="2400" b="1" dirty="0" smtClean="0"/>
              <a:t>A] F		B] K		C] G		D] E</a:t>
            </a:r>
          </a:p>
          <a:p>
            <a:endParaRPr lang="en-US" sz="2400" b="1" dirty="0"/>
          </a:p>
          <a:p>
            <a:endParaRPr lang="en-US" sz="2400" b="1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7164387" cy="53340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Q.3.  AZ, YB, CX, WD, ?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A] VE		 B] UE	 C] EU 	D] EV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Q.4.  AH, DL, GP, JT, ?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A] MY		 B] NX 	C] MX 	D] NY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Q.5.  ZSD, YTC, XUB, WVA, ?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A] VZZ	 B] ZVX	 C] VWZ	 D] VZX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1671463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6699"/>
      </a:accent1>
      <a:accent2>
        <a:srgbClr val="45ACDF"/>
      </a:accent2>
      <a:accent3>
        <a:srgbClr val="FFFFFF"/>
      </a:accent3>
      <a:accent4>
        <a:srgbClr val="000000"/>
      </a:accent4>
      <a:accent5>
        <a:srgbClr val="ADB8CA"/>
      </a:accent5>
      <a:accent6>
        <a:srgbClr val="3E9BCA"/>
      </a:accent6>
      <a:hlink>
        <a:srgbClr val="0099CC"/>
      </a:hlink>
      <a:folHlink>
        <a:srgbClr val="66CCFF"/>
      </a:folHlink>
    </a:clrScheme>
    <a:fontScheme name="NordriDesign_免费商务模板系列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NordriDesign_免费商务模板系列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_免费商务模板系列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_免费商务模板系列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.co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.co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.co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.co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.co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.co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dridesign.com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66CC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5C8A"/>
        </a:accent6>
        <a:hlink>
          <a:srgbClr val="00458A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96FF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ADC9FF"/>
        </a:accent5>
        <a:accent6>
          <a:srgbClr val="2D5C8A"/>
        </a:accent6>
        <a:hlink>
          <a:srgbClr val="00458A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dridesign.com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093DC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B3C8EB"/>
        </a:accent5>
        <a:accent6>
          <a:srgbClr val="2D5C8A"/>
        </a:accent6>
        <a:hlink>
          <a:srgbClr val="00458A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Theme9</Template>
  <TotalTime>877</TotalTime>
  <Words>37</Words>
  <Application>Microsoft Office PowerPoint</Application>
  <PresentationFormat>On-screen Show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Theme9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Sanir Kittur</cp:lastModifiedBy>
  <cp:revision>103</cp:revision>
  <dcterms:created xsi:type="dcterms:W3CDTF">2006-08-16T00:00:00Z</dcterms:created>
  <dcterms:modified xsi:type="dcterms:W3CDTF">2016-03-12T15:06:06Z</dcterms:modified>
</cp:coreProperties>
</file>