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aveat"/>
      <p:regular r:id="rId15"/>
      <p:bold r:id="rId16"/>
    </p:embeddedFont>
    <p:embeddedFont>
      <p:font typeface="Nuni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aveat-regular.fntdata"/><Relationship Id="rId14" Type="http://schemas.openxmlformats.org/officeDocument/2006/relationships/slide" Target="slides/slide9.xml"/><Relationship Id="rId17" Type="http://schemas.openxmlformats.org/officeDocument/2006/relationships/font" Target="fonts/Nunito-regular.fntdata"/><Relationship Id="rId16" Type="http://schemas.openxmlformats.org/officeDocument/2006/relationships/font" Target="fonts/Cave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italic.fntdata"/><Relationship Id="rId6" Type="http://schemas.openxmlformats.org/officeDocument/2006/relationships/slide" Target="slides/slide1.xml"/><Relationship Id="rId18" Type="http://schemas.openxmlformats.org/officeDocument/2006/relationships/font" Target="fonts/Nuni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fd42e9f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fd42e9f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fd42e9f54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fd42e9f54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fd42e9f54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fd42e9f54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fd42e9f54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fd42e9f54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fd42e9f54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fd42e9f54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fd42e9f54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fd42e9f54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fd42e9f54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fd42e9f54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fd42e9f54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fd42e9f54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fd42e9f54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8fd42e9f54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rkZd7f_vG-oCzrJQOVFhNN52xEy4tsEc/view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4oJ-6b0sHI_OqE4wMf613stcwAEkK8o8/view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yLjZHyx0rtkm8H6JW8QfPYakzoasCxVw/view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UJdJpdJ3Kp67GGDkJ1GvxU1-E-TTYkdk/view" TargetMode="External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RV42lgRqIPVw9wQLYybv69rV8_KVHzOc/view" TargetMode="External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W5IFk7zmicOxy0XBSa-NjBrWtXZmJyp2/view" TargetMode="External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EeWwO3KybQSxMQ_aP_sDXvao4eg0pzTD/view" TargetMode="Externa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378124" y="3980600"/>
            <a:ext cx="555000" cy="32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pic>
        <p:nvPicPr>
          <p:cNvPr descr="C:\Users\dellpc\Downloads\Apt-tech LOGO modified.jpg" id="129" name="Google Shape;12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67">
            <a:off x="1480650" y="218711"/>
            <a:ext cx="6182700" cy="4706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0" name="Google Shape;130;p13"/>
          <p:cNvSpPr txBox="1"/>
          <p:nvPr>
            <p:ph idx="1" type="subTitle"/>
          </p:nvPr>
        </p:nvSpPr>
        <p:spPr>
          <a:xfrm>
            <a:off x="1728725" y="3183433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Capgemini Training Program</a:t>
            </a:r>
            <a:endParaRPr sz="300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Capgemini Block </a:t>
            </a:r>
            <a:r>
              <a:rPr b="1" lang="en">
                <a:solidFill>
                  <a:srgbClr val="000000"/>
                </a:solidFill>
              </a:rPr>
              <a:t>Puzzles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- 1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1" name="Google Shape;141;p15" title="Blocky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</a:t>
            </a:r>
            <a:r>
              <a:rPr lang="en">
                <a:solidFill>
                  <a:srgbClr val="000000"/>
                </a:solidFill>
              </a:rPr>
              <a:t>- 2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7" name="Google Shape;147;p16" title="Blocky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</a:t>
            </a:r>
            <a:r>
              <a:rPr lang="en">
                <a:solidFill>
                  <a:srgbClr val="000000"/>
                </a:solidFill>
              </a:rPr>
              <a:t>- 3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53" name="Google Shape;153;p17" title="Blocky3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</a:t>
            </a:r>
            <a:r>
              <a:rPr lang="en">
                <a:solidFill>
                  <a:srgbClr val="000000"/>
                </a:solidFill>
              </a:rPr>
              <a:t>- 4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59" name="Google Shape;159;p18" title="Blocky4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</a:t>
            </a:r>
            <a:r>
              <a:rPr lang="en">
                <a:solidFill>
                  <a:srgbClr val="000000"/>
                </a:solidFill>
              </a:rPr>
              <a:t>- 5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65" name="Google Shape;165;p19" title="Blocky5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</a:t>
            </a:r>
            <a:r>
              <a:rPr lang="en">
                <a:solidFill>
                  <a:srgbClr val="000000"/>
                </a:solidFill>
              </a:rPr>
              <a:t>- 6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1" name="Google Shape;171;p20" title="Blocky6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Puzzle </a:t>
            </a:r>
            <a:r>
              <a:rPr lang="en">
                <a:solidFill>
                  <a:srgbClr val="000000"/>
                </a:solidFill>
              </a:rPr>
              <a:t>- 7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7" name="Google Shape;177;p21" title="Blocky7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25" y="1301150"/>
            <a:ext cx="2539200" cy="2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