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9" r:id="rId27"/>
  </p:sldIdLst>
  <p:sldSz cx="9144000" cy="5143500"/>
  <p:notesSz cx="6858000" cy="9144000"/>
  <p:embeddedFontLst>
    <p:embeddedFont>
      <p:font typeface="Roboto" panose="0200000000000000000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4fdb6bd9_0_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4fdb6bd9_0_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04fdb6bd9_0_3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04fdb6bd9_0_3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04fdb6bd9_0_2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04fdb6bd9_0_2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04fdb6bd9_0_3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04fdb6bd9_0_3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04fdb6bd9_0_3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904fdb6bd9_0_3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04fdb6bd9_0_3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904fdb6bd9_0_3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904fdb6bd9_0_3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904fdb6bd9_0_3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04fdb6bd9_0_3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04fdb6bd9_0_3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04fdb6bd9_0_3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04fdb6bd9_0_3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04fdb6bd9_0_3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04fdb6bd9_0_3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904fdb6bd9_0_3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904fdb6bd9_0_3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04fdb6bd9_0_2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04fdb6bd9_0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04fdb6bd9_0_3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04fdb6bd9_0_3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04fdb6bd9_0_3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04fdb6bd9_0_3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04fdb6bd9_0_3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04fdb6bd9_0_3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904fdb6bd9_0_3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904fdb6bd9_0_3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04fdb6bd9_0_3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904fdb6bd9_0_3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904fdb6bd9_0_4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904fdb6bd9_0_4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904fdb6bd9_0_4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904fdb6bd9_0_4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04fdb6bd9_0_4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904fdb6bd9_0_4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04fdb6bd9_0_4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904fdb6bd9_0_4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904fdb6bd9_0_4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904fdb6bd9_0_4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904fdb6bd9_0_5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904fdb6bd9_0_5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solidFill>
          <a:schemeClr val="dk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dk1"/>
        </a:solidFill>
        <a:effectLst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6" name="Google Shape;76;p11"/>
          <p:cNvSpPr txBox="1"/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 panose="02000000000000000000"/>
              <a:buChar char="●"/>
              <a:defRPr sz="18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86;p1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87" name="Google Shape;87;p13" descr="C:\Users\dellpc\Downloads\Apt-tech LOGO modified.jp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167">
            <a:off x="1480650" y="97411"/>
            <a:ext cx="6182700" cy="4706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ctrTitle"/>
          </p:nvPr>
        </p:nvSpPr>
        <p:spPr>
          <a:xfrm>
            <a:off x="598100" y="1775225"/>
            <a:ext cx="8222100" cy="151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Digit Challenge</a:t>
            </a:r>
            <a:endParaRPr sz="7200"/>
          </a:p>
        </p:txBody>
      </p:sp>
      <p:sp>
        <p:nvSpPr>
          <p:cNvPr id="93" name="Google Shape;93;p14"/>
          <p:cNvSpPr txBox="1"/>
          <p:nvPr>
            <p:ph type="subTitle" idx="1"/>
          </p:nvPr>
        </p:nvSpPr>
        <p:spPr>
          <a:xfrm>
            <a:off x="648322" y="4042000"/>
            <a:ext cx="59418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11700" y="410000"/>
            <a:ext cx="8520600" cy="3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Q1 to Q1</a:t>
            </a:r>
            <a:r>
              <a:rPr lang="en-US" altLang="en-GB"/>
              <a:t>0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Instructions :- 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Fill in the blanks,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You can use a digit only once.</a:t>
            </a:r>
            <a:endParaRPr b="1"/>
          </a:p>
        </p:txBody>
      </p:sp>
      <p:sp>
        <p:nvSpPr>
          <p:cNvPr id="99" name="Google Shape;99;p15"/>
          <p:cNvSpPr txBox="1"/>
          <p:nvPr>
            <p:ph type="body" idx="1"/>
          </p:nvPr>
        </p:nvSpPr>
        <p:spPr>
          <a:xfrm>
            <a:off x="311700" y="4138900"/>
            <a:ext cx="8520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8</a:t>
            </a:r>
            <a:endParaRPr lang="en-GB"/>
          </a:p>
        </p:txBody>
      </p:sp>
      <p:sp>
        <p:nvSpPr>
          <p:cNvPr id="106" name="Google Shape;106;p1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8</a:t>
            </a:r>
            <a:endParaRPr lang="en-GB"/>
          </a:p>
        </p:txBody>
      </p:sp>
      <p:sp>
        <p:nvSpPr>
          <p:cNvPr id="113" name="Google Shape;113;p17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14" name="Google Shape;114;p17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_5_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8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8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121" name="Google Shape;121;p18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128" name="Google Shape;128;p19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29" name="Google Shape;129;p19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_7_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36" name="Google Shape;136;p20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43" name="Google Shape;143;p2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44" name="Google Shape;144;p21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51" name="Google Shape;151;p22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58" name="Google Shape;158;p2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59" name="Google Shape;159;p23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166" name="Google Shape;166;p2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173" name="Google Shape;173;p25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74" name="Google Shape;174;p25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6</a:t>
            </a:r>
            <a:endParaRPr lang="en-GB"/>
          </a:p>
        </p:txBody>
      </p:sp>
      <p:sp>
        <p:nvSpPr>
          <p:cNvPr id="181" name="Google Shape;181;p2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6</a:t>
            </a:r>
            <a:endParaRPr lang="en-GB"/>
          </a:p>
        </p:txBody>
      </p:sp>
      <p:sp>
        <p:nvSpPr>
          <p:cNvPr id="188" name="Google Shape;188;p27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89" name="Google Shape;189;p27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6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/>
              <a:t>÷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</a:t>
            </a:r>
            <a:endParaRPr lang="en-GB"/>
          </a:p>
        </p:txBody>
      </p:sp>
      <p:sp>
        <p:nvSpPr>
          <p:cNvPr id="196" name="Google Shape;196;p28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</a:t>
            </a:r>
            <a:endParaRPr lang="en-GB"/>
          </a:p>
        </p:txBody>
      </p:sp>
      <p:sp>
        <p:nvSpPr>
          <p:cNvPr id="203" name="Google Shape;203;p29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04" name="Google Shape;204;p29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1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211" name="Google Shape;211;p30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218" name="Google Shape;218;p3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19" name="Google Shape;219;p31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_5_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</a:t>
            </a:r>
            <a:r>
              <a:rPr lang="en-GB"/>
              <a:t>.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12</a:t>
            </a:r>
            <a:endParaRPr lang="en-GB"/>
          </a:p>
        </p:txBody>
      </p:sp>
      <p:sp>
        <p:nvSpPr>
          <p:cNvPr id="226" name="Google Shape;226;p32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9.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12</a:t>
            </a:r>
            <a:endParaRPr lang="en-GB"/>
          </a:p>
        </p:txBody>
      </p:sp>
      <p:sp>
        <p:nvSpPr>
          <p:cNvPr id="233" name="Google Shape;233;p3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34" name="Google Shape;234;p33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</a:t>
            </a:r>
            <a:r>
              <a:rPr lang="en-GB" sz="17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x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12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</a:t>
            </a:r>
            <a:r>
              <a:rPr lang="en-GB"/>
              <a:t>.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/>
              <a:t>÷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241" name="Google Shape;241;p3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10.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248" name="Google Shape;248;p35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49" name="Google Shape;249;p35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0" name="Google Shape;330;p4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331" name="Google Shape;331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324" y="301375"/>
            <a:ext cx="8977350" cy="43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</Words>
  <Application>WPS Presentation</Application>
  <PresentationFormat/>
  <Paragraphs>95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SimSun</vt:lpstr>
      <vt:lpstr>Wingdings</vt:lpstr>
      <vt:lpstr>Arial</vt:lpstr>
      <vt:lpstr>Roboto</vt:lpstr>
      <vt:lpstr>Microsoft YaHei</vt:lpstr>
      <vt:lpstr>Arial Unicode MS</vt:lpstr>
      <vt:lpstr>Geometric</vt:lpstr>
      <vt:lpstr>PowerPoint 演示文稿</vt:lpstr>
      <vt:lpstr>Digit Challenge</vt:lpstr>
      <vt:lpstr>You can use a digit only once.</vt:lpstr>
      <vt:lpstr>1.          ___  ÷  ___  +  ___  =  8</vt:lpstr>
      <vt:lpstr>1.          ___  ÷  ___  +  ___  =  8</vt:lpstr>
      <vt:lpstr>2.          ___  x  ___  -  ___  =  5</vt:lpstr>
      <vt:lpstr>2.          ___  x  ___  -  ___  =  5</vt:lpstr>
      <vt:lpstr>3.          ___  -  ___  +  ___  =  3</vt:lpstr>
      <vt:lpstr>3.          ___  -  ___  +  ___  =  3</vt:lpstr>
      <vt:lpstr>4.          ___  +  ___  ÷  ___  =  3</vt:lpstr>
      <vt:lpstr>4.          ___  +  ___  ÷  ___  =  3</vt:lpstr>
      <vt:lpstr>5.          ___  -  ___  ÷  ___  =  7</vt:lpstr>
      <vt:lpstr>5.          ___  -  ___  ÷  ___  =  7</vt:lpstr>
      <vt:lpstr>6.          ___  x  ___  ÷  ___  =  6</vt:lpstr>
      <vt:lpstr>6.          ___  x  ___  ÷  ___  =  6</vt:lpstr>
      <vt:lpstr>7.          ___  ÷  ___  -  ___  =  1</vt:lpstr>
      <vt:lpstr>7.          ___  ÷  ___  -  ___  =  1</vt:lpstr>
      <vt:lpstr>8.          ___  +  ___  -  ___  =  7</vt:lpstr>
      <vt:lpstr>8.          ___  +  ___  -  ___  =  7</vt:lpstr>
      <vt:lpstr>9.         ___  x  ___  +  ___  =  12</vt:lpstr>
      <vt:lpstr>9.         ___  x  ___  +  ___  =  12</vt:lpstr>
      <vt:lpstr>10.        ___  ÷  ___  +  ___  =  5</vt:lpstr>
      <vt:lpstr>10.        ___  ÷  ___  +  ___  =  5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Sayali</cp:lastModifiedBy>
  <cp:revision>3</cp:revision>
  <dcterms:created xsi:type="dcterms:W3CDTF">2020-08-14T12:17:20Z</dcterms:created>
  <dcterms:modified xsi:type="dcterms:W3CDTF">2020-08-14T12:20:12Z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1033-11.2.0.9629</vt:lpwstr>
  </property>
</Properties>
</file>