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4"/>
  </p:notesMasterIdLst>
  <p:sldIdLst>
    <p:sldId id="256" r:id="rId3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89" r:id="rId27"/>
  </p:sldIdLst>
  <p:sldSz cx="9144000" cy="5143500"/>
  <p:notesSz cx="6858000" cy="9144000"/>
  <p:embeddedFontLst>
    <p:embeddedFont>
      <p:font typeface="Roboto" panose="02000000000000000000"/>
      <p:regular r:id="rId3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>
  <p:normalViewPr>
    <p:restoredLeft sz="15620"/>
    <p:restoredTop sz="94660"/>
  </p:normalViewPr>
  <p:slideViewPr>
    <p:cSldViewPr snapToGrid="0">
      <p:cViewPr varScale="1">
        <p:scale>
          <a:sx n="100" d="100"/>
          <a:sy n="100" d="100"/>
        </p:scale>
        <p:origin x="0" y="0"/>
      </p:cViewPr>
      <p:guideLst>
        <p:guide orient="horz" pos="1620"/>
        <p:guide pos="2880"/>
      </p:guideLst>
    </p:cSldViewPr>
  </p:slide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1" Type="http://schemas.openxmlformats.org/officeDocument/2006/relationships/font" Target="fonts/font1.fntdata"/><Relationship Id="rId30" Type="http://schemas.openxmlformats.org/officeDocument/2006/relationships/tableStyles" Target="tableStyles.xml"/><Relationship Id="rId3" Type="http://schemas.openxmlformats.org/officeDocument/2006/relationships/slide" Target="slides/slide1.xml"/><Relationship Id="rId29" Type="http://schemas.openxmlformats.org/officeDocument/2006/relationships/viewProps" Target="viewProps.xml"/><Relationship Id="rId28" Type="http://schemas.openxmlformats.org/officeDocument/2006/relationships/presProps" Target="presProps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904fdb6bd9_0_95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904fdb6bd9_0_95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:notes"/>
          <p:cNvSpPr/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p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904fdb6bd9_0_363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904fdb6bd9_0_363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904fdb6bd9_0_287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904fdb6bd9_0_287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904fdb6bd9_0_312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904fdb6bd9_0_312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904fdb6bd9_0_319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g904fdb6bd9_0_319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904fdb6bd9_0_325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904fdb6bd9_0_325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904fdb6bd9_0_332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904fdb6bd9_0_332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904fdb6bd9_0_338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" name="Google Shape;139;g904fdb6bd9_0_338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904fdb6bd9_0_345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Google Shape;147;g904fdb6bd9_0_345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904fdb6bd9_0_351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" name="Google Shape;154;g904fdb6bd9_0_351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904fdb6bd9_0_306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" name="Google Shape;162;g904fdb6bd9_0_306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904fdb6bd9_0_299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9" name="Google Shape;169;g904fdb6bd9_0_299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904fdb6bd9_0_368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Google Shape;177;g904fdb6bd9_0_368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904fdb6bd9_0_374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4" name="Google Shape;184;g904fdb6bd9_0_374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904fdb6bd9_0_381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2" name="Google Shape;192;g904fdb6bd9_0_381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904fdb6bd9_0_387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9" name="Google Shape;199;g904fdb6bd9_0_387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g904fdb6bd9_0_394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7" name="Google Shape;207;g904fdb6bd9_0_394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904fdb6bd9_0_400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4" name="Google Shape;214;g904fdb6bd9_0_400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g904fdb6bd9_0_407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2" name="Google Shape;222;g904fdb6bd9_0_407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904fdb6bd9_0_413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9" name="Google Shape;229;g904fdb6bd9_0_413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g904fdb6bd9_0_425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7" name="Google Shape;237;g904fdb6bd9_0_425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g904fdb6bd9_0_431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4" name="Google Shape;244;g904fdb6bd9_0_431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g904fdb6bd9_0_503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7" name="Google Shape;327;g904fdb6bd9_0_503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matchingName="Title slide">
  <p:cSld name="TITLE">
    <p:bg>
      <p:bgPr>
        <a:solidFill>
          <a:schemeClr val="dk1"/>
        </a:solidFill>
        <a:effectLst/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2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11" name="Google Shape;11;p2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2" name="Google Shape;12;p2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3" name="Google Shape;13;p2"/>
            <p:cNvSpPr/>
            <p:nvPr/>
          </p:nvSpPr>
          <p:spPr>
            <a:xfrm rot="10800000" flipH="1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4" name="Google Shape;14;p2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5" name="Google Shape;15;p2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16" name="Google Shape;16;p2"/>
          <p:cNvSpPr txBox="1"/>
          <p:nvPr>
            <p:ph type="ctrTitle"/>
          </p:nvPr>
        </p:nvSpPr>
        <p:spPr>
          <a:xfrm>
            <a:off x="598100" y="1775222"/>
            <a:ext cx="8222100" cy="83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7" name="Google Shape;17;p2"/>
          <p:cNvSpPr txBox="1"/>
          <p:nvPr>
            <p:ph type="subTitle" idx="1"/>
          </p:nvPr>
        </p:nvSpPr>
        <p:spPr>
          <a:xfrm>
            <a:off x="598088" y="2715913"/>
            <a:ext cx="8222100" cy="43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8" name="Google Shape;18;p2"/>
          <p:cNvSpPr txBox="1"/>
          <p:nvPr>
            <p:ph type="sldNum" idx="12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matchingName="Section header">
  <p:cSld name="SECTION_HEADER">
    <p:bg>
      <p:bgPr>
        <a:solidFill>
          <a:schemeClr val="dk1"/>
        </a:solidFill>
        <a:effectLst/>
      </p:bgPr>
    </p:bg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oogle Shape;20;p3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21" name="Google Shape;21;p3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2" name="Google Shape;22;p3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3" name="Google Shape;23;p3"/>
            <p:cNvSpPr/>
            <p:nvPr/>
          </p:nvSpPr>
          <p:spPr>
            <a:xfrm rot="10800000" flipH="1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4" name="Google Shape;24;p3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5" name="Google Shape;25;p3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26" name="Google Shape;26;p3"/>
          <p:cNvSpPr txBox="1"/>
          <p:nvPr>
            <p:ph type="title"/>
          </p:nvPr>
        </p:nvSpPr>
        <p:spPr>
          <a:xfrm>
            <a:off x="598100" y="2152347"/>
            <a:ext cx="8222100" cy="83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7" name="Google Shape;27;p3"/>
          <p:cNvSpPr txBox="1"/>
          <p:nvPr>
            <p:ph type="sldNum" idx="12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matchingName="Title and body">
  <p:cSld name="TITLE_AND_BOD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oogle Shape;29;p4"/>
          <p:cNvGrpSpPr/>
          <p:nvPr/>
        </p:nvGrpSpPr>
        <p:grpSpPr>
          <a:xfrm>
            <a:off x="0" y="3903669"/>
            <a:ext cx="9144000" cy="1239925"/>
            <a:chOff x="0" y="3903669"/>
            <a:chExt cx="9144000" cy="1239925"/>
          </a:xfrm>
        </p:grpSpPr>
        <p:sp>
          <p:nvSpPr>
            <p:cNvPr id="30" name="Google Shape;30;p4"/>
            <p:cNvSpPr/>
            <p:nvPr/>
          </p:nvSpPr>
          <p:spPr>
            <a:xfrm>
              <a:off x="8154895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1" name="Google Shape;31;p4"/>
            <p:cNvSpPr/>
            <p:nvPr/>
          </p:nvSpPr>
          <p:spPr>
            <a:xfrm flipH="1">
              <a:off x="6181163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2" name="Google Shape;32;p4"/>
            <p:cNvSpPr/>
            <p:nvPr/>
          </p:nvSpPr>
          <p:spPr>
            <a:xfrm>
              <a:off x="7170274" y="3903669"/>
              <a:ext cx="989100" cy="9879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3" name="Google Shape;33;p4"/>
            <p:cNvSpPr/>
            <p:nvPr/>
          </p:nvSpPr>
          <p:spPr>
            <a:xfrm rot="10800000">
              <a:off x="8154757" y="3903682"/>
              <a:ext cx="989100" cy="9879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4" name="Google Shape;34;p4"/>
            <p:cNvSpPr/>
            <p:nvPr/>
          </p:nvSpPr>
          <p:spPr>
            <a:xfrm>
              <a:off x="0" y="4891594"/>
              <a:ext cx="9144000" cy="2520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35" name="Google Shape;35;p4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6" name="Google Shape;36;p4"/>
          <p:cNvSpPr txBox="1"/>
          <p:nvPr>
            <p:ph type="body" idx="1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7" name="Google Shape;37;p4"/>
          <p:cNvSpPr txBox="1"/>
          <p:nvPr>
            <p:ph type="sldNum" idx="12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 matchingName="Title and two columns">
  <p:cSld name="TITLE_AND_TWO_COLUMNS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5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0" name="Google Shape;40;p5"/>
          <p:cNvSpPr txBox="1"/>
          <p:nvPr>
            <p:ph type="body" idx="1"/>
          </p:nvPr>
        </p:nvSpPr>
        <p:spPr>
          <a:xfrm>
            <a:off x="311700" y="1229975"/>
            <a:ext cx="3999900" cy="333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1" name="Google Shape;41;p5"/>
          <p:cNvSpPr txBox="1"/>
          <p:nvPr>
            <p:ph type="body" idx="2"/>
          </p:nvPr>
        </p:nvSpPr>
        <p:spPr>
          <a:xfrm>
            <a:off x="4832400" y="1229975"/>
            <a:ext cx="3999900" cy="333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2" name="Google Shape;42;p5"/>
          <p:cNvSpPr txBox="1"/>
          <p:nvPr>
            <p:ph type="sldNum" idx="12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matchingName="Title only">
  <p:cSld name="TITLE_ONLY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6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5" name="Google Shape;45;p6"/>
          <p:cNvSpPr txBox="1"/>
          <p:nvPr>
            <p:ph type="sldNum" idx="12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8" name="Google Shape;48;p7"/>
          <p:cNvSpPr txBox="1"/>
          <p:nvPr>
            <p:ph type="body" idx="1"/>
          </p:nvPr>
        </p:nvSpPr>
        <p:spPr>
          <a:xfrm>
            <a:off x="311700" y="1465804"/>
            <a:ext cx="2808000" cy="310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9" name="Google Shape;49;p7"/>
          <p:cNvSpPr txBox="1"/>
          <p:nvPr>
            <p:ph type="sldNum" idx="12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accent4"/>
        </a:solidFill>
        <a:effectLst/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Google Shape;51;p8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52" name="Google Shape;52;p8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3" name="Google Shape;53;p8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4" name="Google Shape;54;p8"/>
            <p:cNvSpPr/>
            <p:nvPr/>
          </p:nvSpPr>
          <p:spPr>
            <a:xfrm rot="10800000" flipH="1">
              <a:off x="7113588" y="107"/>
              <a:ext cx="1015200" cy="10152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5" name="Google Shape;55;p8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6" name="Google Shape;56;p8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57" name="Google Shape;57;p8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8" name="Google Shape;58;p8"/>
          <p:cNvSpPr txBox="1"/>
          <p:nvPr>
            <p:ph type="sldNum" idx="12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9"/>
          <p:cNvSpPr/>
          <p:nvPr/>
        </p:nvSpPr>
        <p:spPr>
          <a:xfrm>
            <a:off x="4572000" y="-17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cxnSp>
        <p:nvCxnSpPr>
          <p:cNvPr id="61" name="Google Shape;61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62" name="Google Shape;62;p9"/>
          <p:cNvSpPr txBox="1"/>
          <p:nvPr>
            <p:ph type="title"/>
          </p:nvPr>
        </p:nvSpPr>
        <p:spPr>
          <a:xfrm>
            <a:off x="265500" y="1151100"/>
            <a:ext cx="4045200" cy="1564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63" name="Google Shape;63;p9"/>
          <p:cNvSpPr txBox="1"/>
          <p:nvPr>
            <p:ph type="subTitle" idx="1"/>
          </p:nvPr>
        </p:nvSpPr>
        <p:spPr>
          <a:xfrm>
            <a:off x="265500" y="2769001"/>
            <a:ext cx="4045200" cy="126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64" name="Google Shape;64;p9"/>
          <p:cNvSpPr txBox="1"/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5" name="Google Shape;65;p9"/>
          <p:cNvSpPr txBox="1"/>
          <p:nvPr>
            <p:ph type="sldNum" idx="12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0"/>
          <p:cNvSpPr txBox="1"/>
          <p:nvPr>
            <p:ph type="body" idx="1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68" name="Google Shape;68;p10"/>
          <p:cNvSpPr txBox="1"/>
          <p:nvPr>
            <p:ph type="sldNum" idx="12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bg>
      <p:bgPr>
        <a:solidFill>
          <a:schemeClr val="dk1"/>
        </a:solidFill>
        <a:effectLst/>
      </p:bgPr>
    </p:bg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Google Shape;70;p11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71" name="Google Shape;71;p11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2" name="Google Shape;72;p11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3" name="Google Shape;73;p11"/>
            <p:cNvSpPr/>
            <p:nvPr/>
          </p:nvSpPr>
          <p:spPr>
            <a:xfrm rot="10800000" flipH="1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4" name="Google Shape;74;p11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5" name="Google Shape;75;p11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76" name="Google Shape;76;p11"/>
          <p:cNvSpPr txBox="1"/>
          <p:nvPr>
            <p:ph type="title" hasCustomPrompt="1"/>
          </p:nvPr>
        </p:nvSpPr>
        <p:spPr>
          <a:xfrm>
            <a:off x="311700" y="1256050"/>
            <a:ext cx="8520600" cy="2030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77" name="Google Shape;77;p11"/>
          <p:cNvSpPr txBox="1"/>
          <p:nvPr>
            <p:ph type="body" idx="1"/>
          </p:nvPr>
        </p:nvSpPr>
        <p:spPr>
          <a:xfrm>
            <a:off x="311700" y="3369225"/>
            <a:ext cx="8520600" cy="128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8" name="Google Shape;78;p11"/>
          <p:cNvSpPr txBox="1"/>
          <p:nvPr>
            <p:ph type="sldNum" idx="12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matchingName="Blank">
  <p:cSld name="BLANK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2"/>
          <p:cNvSpPr txBox="1"/>
          <p:nvPr>
            <p:ph type="sldNum" idx="12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 panose="02000000000000000000"/>
              <a:buNone/>
              <a:defRPr sz="3000">
                <a:solidFill>
                  <a:schemeClr val="dk1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 panose="02000000000000000000"/>
              <a:buNone/>
              <a:defRPr sz="3000">
                <a:solidFill>
                  <a:schemeClr val="dk1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 panose="02000000000000000000"/>
              <a:buNone/>
              <a:defRPr sz="3000">
                <a:solidFill>
                  <a:schemeClr val="dk1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 panose="02000000000000000000"/>
              <a:buNone/>
              <a:defRPr sz="3000">
                <a:solidFill>
                  <a:schemeClr val="dk1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 panose="02000000000000000000"/>
              <a:buNone/>
              <a:defRPr sz="3000">
                <a:solidFill>
                  <a:schemeClr val="dk1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 panose="02000000000000000000"/>
              <a:buNone/>
              <a:defRPr sz="3000">
                <a:solidFill>
                  <a:schemeClr val="dk1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 panose="02000000000000000000"/>
              <a:buNone/>
              <a:defRPr sz="3000">
                <a:solidFill>
                  <a:schemeClr val="dk1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 panose="02000000000000000000"/>
              <a:buNone/>
              <a:defRPr sz="3000">
                <a:solidFill>
                  <a:schemeClr val="dk1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 panose="02000000000000000000"/>
              <a:buNone/>
              <a:defRPr sz="3000">
                <a:solidFill>
                  <a:schemeClr val="dk1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type="body" idx="1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 panose="02000000000000000000"/>
              <a:buChar char="●"/>
              <a:defRPr sz="1800">
                <a:solidFill>
                  <a:schemeClr val="dk2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 panose="02000000000000000000"/>
              <a:buChar char="○"/>
              <a:defRPr>
                <a:solidFill>
                  <a:schemeClr val="dk2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 panose="02000000000000000000"/>
              <a:buChar char="■"/>
              <a:defRPr>
                <a:solidFill>
                  <a:schemeClr val="dk2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 panose="02000000000000000000"/>
              <a:buChar char="●"/>
              <a:defRPr>
                <a:solidFill>
                  <a:schemeClr val="dk2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 panose="02000000000000000000"/>
              <a:buChar char="○"/>
              <a:defRPr>
                <a:solidFill>
                  <a:schemeClr val="dk2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 panose="02000000000000000000"/>
              <a:buChar char="■"/>
              <a:defRPr>
                <a:solidFill>
                  <a:schemeClr val="dk2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 panose="02000000000000000000"/>
              <a:buChar char="●"/>
              <a:defRPr>
                <a:solidFill>
                  <a:schemeClr val="dk2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 panose="02000000000000000000"/>
              <a:buChar char="○"/>
              <a:defRPr>
                <a:solidFill>
                  <a:schemeClr val="dk2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Roboto" panose="02000000000000000000"/>
              <a:buChar char="■"/>
              <a:defRPr>
                <a:solidFill>
                  <a:schemeClr val="dk2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type="sldNum" idx="12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lt1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defRPr>
            </a:lvl1pPr>
            <a:lvl2pPr lvl="1" algn="r">
              <a:buNone/>
              <a:defRPr sz="1000">
                <a:solidFill>
                  <a:schemeClr val="lt1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defRPr>
            </a:lvl2pPr>
            <a:lvl3pPr lvl="2" algn="r">
              <a:buNone/>
              <a:defRPr sz="1000">
                <a:solidFill>
                  <a:schemeClr val="lt1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defRPr>
            </a:lvl3pPr>
            <a:lvl4pPr lvl="3" algn="r">
              <a:buNone/>
              <a:defRPr sz="1000">
                <a:solidFill>
                  <a:schemeClr val="lt1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defRPr>
            </a:lvl4pPr>
            <a:lvl5pPr lvl="4" algn="r">
              <a:buNone/>
              <a:defRPr sz="1000">
                <a:solidFill>
                  <a:schemeClr val="lt1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defRPr>
            </a:lvl5pPr>
            <a:lvl6pPr lvl="5" algn="r">
              <a:buNone/>
              <a:defRPr sz="1000">
                <a:solidFill>
                  <a:schemeClr val="lt1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defRPr>
            </a:lvl6pPr>
            <a:lvl7pPr lvl="6" algn="r">
              <a:buNone/>
              <a:defRPr sz="1000">
                <a:solidFill>
                  <a:schemeClr val="lt1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defRPr>
            </a:lvl7pPr>
            <a:lvl8pPr lvl="7" algn="r">
              <a:buNone/>
              <a:defRPr sz="1000">
                <a:solidFill>
                  <a:schemeClr val="lt1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defRPr>
            </a:lvl8pPr>
            <a:lvl9pPr lvl="8" algn="r">
              <a:buNone/>
              <a:defRPr sz="1000">
                <a:solidFill>
                  <a:schemeClr val="lt1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</a:fld>
            <a:endParaRPr lang="en-GB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3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86" name="Google Shape;86;p13"/>
          <p:cNvSpPr txBox="1"/>
          <p:nvPr>
            <p:ph type="body" idx="1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</a:p>
        </p:txBody>
      </p:sp>
      <p:pic>
        <p:nvPicPr>
          <p:cNvPr id="87" name="Google Shape;87;p13" descr="C:\Users\dellpc\Downloads\Apt-tech LOGO modified.jpg"/>
          <p:cNvPicPr preferRelativeResize="0"/>
          <p:nvPr/>
        </p:nvPicPr>
        <p:blipFill rotWithShape="1">
          <a:blip r:embed="rId1"/>
          <a:srcRect/>
          <a:stretch>
            <a:fillRect/>
          </a:stretch>
        </p:blipFill>
        <p:spPr>
          <a:xfrm rot="-167">
            <a:off x="1480650" y="97411"/>
            <a:ext cx="6182700" cy="4706100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4"/>
          <p:cNvSpPr txBox="1"/>
          <p:nvPr>
            <p:ph type="ctrTitle"/>
          </p:nvPr>
        </p:nvSpPr>
        <p:spPr>
          <a:xfrm>
            <a:off x="598100" y="1775225"/>
            <a:ext cx="8222100" cy="151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7200"/>
              <a:t>Digit Challenge</a:t>
            </a:r>
            <a:endParaRPr sz="7200"/>
          </a:p>
        </p:txBody>
      </p:sp>
      <p:sp>
        <p:nvSpPr>
          <p:cNvPr id="93" name="Google Shape;93;p14"/>
          <p:cNvSpPr txBox="1"/>
          <p:nvPr>
            <p:ph type="subTitle" idx="1"/>
          </p:nvPr>
        </p:nvSpPr>
        <p:spPr>
          <a:xfrm>
            <a:off x="648322" y="4042000"/>
            <a:ext cx="5941800" cy="43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5"/>
          <p:cNvSpPr txBox="1"/>
          <p:nvPr>
            <p:ph type="title"/>
          </p:nvPr>
        </p:nvSpPr>
        <p:spPr>
          <a:xfrm>
            <a:off x="311700" y="410000"/>
            <a:ext cx="8520600" cy="349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Q1 to Q1</a:t>
            </a:r>
            <a:r>
              <a:rPr lang="en-US" altLang="en-GB"/>
              <a:t>0</a:t>
            </a:r>
            <a:endParaRPr lang="en-GB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Instructions :- </a:t>
            </a:r>
            <a:endParaRPr lang="en-GB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Fill in the blanks,</a:t>
            </a:r>
            <a:endParaRPr lang="en-GB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/>
              <a:t>You can use a digit only once.</a:t>
            </a:r>
            <a:endParaRPr b="1"/>
          </a:p>
        </p:txBody>
      </p:sp>
      <p:sp>
        <p:nvSpPr>
          <p:cNvPr id="99" name="Google Shape;99;p15"/>
          <p:cNvSpPr txBox="1"/>
          <p:nvPr>
            <p:ph type="body" idx="1"/>
          </p:nvPr>
        </p:nvSpPr>
        <p:spPr>
          <a:xfrm>
            <a:off x="311700" y="4138900"/>
            <a:ext cx="8520600" cy="42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16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803675" y="0"/>
            <a:ext cx="5143500" cy="4872550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16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1.          </a:t>
            </a:r>
            <a:r>
              <a:rPr lang="en-GB">
                <a:solidFill>
                  <a:srgbClr val="FF0000"/>
                </a:solidFill>
              </a:rPr>
              <a:t>___</a:t>
            </a:r>
            <a:r>
              <a:rPr lang="en-GB"/>
              <a:t>  ÷  </a:t>
            </a:r>
            <a:r>
              <a:rPr lang="en-GB">
                <a:solidFill>
                  <a:srgbClr val="FF0000"/>
                </a:solidFill>
              </a:rPr>
              <a:t>___</a:t>
            </a:r>
            <a:r>
              <a:rPr lang="en-GB"/>
              <a:t>  +  </a:t>
            </a:r>
            <a:r>
              <a:rPr lang="en-GB">
                <a:solidFill>
                  <a:srgbClr val="FF0000"/>
                </a:solidFill>
              </a:rPr>
              <a:t>___</a:t>
            </a:r>
            <a:r>
              <a:rPr lang="en-GB"/>
              <a:t>  =  8</a:t>
            </a:r>
            <a:endParaRPr lang="en-GB"/>
          </a:p>
        </p:txBody>
      </p:sp>
      <p:sp>
        <p:nvSpPr>
          <p:cNvPr id="106" name="Google Shape;106;p16"/>
          <p:cNvSpPr txBox="1"/>
          <p:nvPr>
            <p:ph type="body" idx="1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" name="Google Shape;111;p1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803675" y="0"/>
            <a:ext cx="5143500" cy="4872550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17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1</a:t>
            </a:r>
            <a:r>
              <a:rPr lang="en-GB"/>
              <a:t>.          </a:t>
            </a:r>
            <a:r>
              <a:rPr lang="en-GB">
                <a:solidFill>
                  <a:srgbClr val="FF0000"/>
                </a:solidFill>
              </a:rPr>
              <a:t>___</a:t>
            </a:r>
            <a:r>
              <a:rPr lang="en-GB"/>
              <a:t>  ÷  </a:t>
            </a:r>
            <a:r>
              <a:rPr lang="en-GB">
                <a:solidFill>
                  <a:srgbClr val="FF0000"/>
                </a:solidFill>
              </a:rPr>
              <a:t>___</a:t>
            </a:r>
            <a:r>
              <a:rPr lang="en-GB"/>
              <a:t>  +  </a:t>
            </a:r>
            <a:r>
              <a:rPr lang="en-GB">
                <a:solidFill>
                  <a:srgbClr val="FF0000"/>
                </a:solidFill>
              </a:rPr>
              <a:t>___</a:t>
            </a:r>
            <a:r>
              <a:rPr lang="en-GB"/>
              <a:t>  =  8</a:t>
            </a:r>
            <a:endParaRPr lang="en-GB"/>
          </a:p>
        </p:txBody>
      </p:sp>
      <p:sp>
        <p:nvSpPr>
          <p:cNvPr id="113" name="Google Shape;113;p17"/>
          <p:cNvSpPr txBox="1"/>
          <p:nvPr>
            <p:ph type="body" idx="1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</a:p>
        </p:txBody>
      </p:sp>
      <p:sp>
        <p:nvSpPr>
          <p:cNvPr id="114" name="Google Shape;114;p17"/>
          <p:cNvSpPr txBox="1"/>
          <p:nvPr/>
        </p:nvSpPr>
        <p:spPr>
          <a:xfrm>
            <a:off x="5947175" y="1064850"/>
            <a:ext cx="3196800" cy="185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>
                <a:solidFill>
                  <a:schemeClr val="dk1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Ans :-</a:t>
            </a:r>
            <a:endParaRPr sz="2000">
              <a:solidFill>
                <a:schemeClr val="dk1"/>
              </a:solidFill>
              <a:latin typeface="Roboto" panose="02000000000000000000"/>
              <a:ea typeface="Roboto" panose="02000000000000000000"/>
              <a:cs typeface="Roboto" panose="02000000000000000000"/>
              <a:sym typeface="Roboto" panose="0200000000000000000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Roboto" panose="02000000000000000000"/>
              <a:ea typeface="Roboto" panose="02000000000000000000"/>
              <a:cs typeface="Roboto" panose="02000000000000000000"/>
              <a:sym typeface="Roboto" panose="02000000000000000000"/>
            </a:endParaRPr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Roboto" panose="02000000000000000000"/>
              <a:buAutoNum type="alphaLcParenR"/>
            </a:pPr>
            <a:r>
              <a:rPr lang="en-GB" sz="2000">
                <a:solidFill>
                  <a:srgbClr val="FF0000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_6_</a:t>
            </a:r>
            <a:r>
              <a:rPr lang="en-GB" sz="2000">
                <a:solidFill>
                  <a:schemeClr val="dk1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  ÷  </a:t>
            </a:r>
            <a:r>
              <a:rPr lang="en-GB" sz="2000">
                <a:solidFill>
                  <a:srgbClr val="FF0000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_2_</a:t>
            </a:r>
            <a:r>
              <a:rPr lang="en-GB" sz="2000">
                <a:solidFill>
                  <a:schemeClr val="dk1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  +  </a:t>
            </a:r>
            <a:r>
              <a:rPr lang="en-GB" sz="2000">
                <a:solidFill>
                  <a:srgbClr val="FF0000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_5_</a:t>
            </a:r>
            <a:r>
              <a:rPr lang="en-GB" sz="2000">
                <a:solidFill>
                  <a:schemeClr val="dk1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  =  8</a:t>
            </a:r>
            <a:endParaRPr sz="2000">
              <a:solidFill>
                <a:schemeClr val="dk1"/>
              </a:solidFill>
              <a:latin typeface="Roboto" panose="02000000000000000000"/>
              <a:ea typeface="Roboto" panose="02000000000000000000"/>
              <a:cs typeface="Roboto" panose="02000000000000000000"/>
              <a:sym typeface="Roboto" panose="02000000000000000000"/>
            </a:endParaRPr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Roboto" panose="02000000000000000000"/>
              <a:buAutoNum type="alphaLcParenR"/>
            </a:pPr>
            <a:r>
              <a:rPr lang="en-GB" sz="2000">
                <a:solidFill>
                  <a:srgbClr val="FF0000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_8_</a:t>
            </a:r>
            <a:r>
              <a:rPr lang="en-GB" sz="2000">
                <a:solidFill>
                  <a:schemeClr val="dk1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  ÷  </a:t>
            </a:r>
            <a:r>
              <a:rPr lang="en-GB" sz="2000">
                <a:solidFill>
                  <a:srgbClr val="FF0000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_4_</a:t>
            </a:r>
            <a:r>
              <a:rPr lang="en-GB" sz="2000">
                <a:solidFill>
                  <a:schemeClr val="dk1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  +  </a:t>
            </a:r>
            <a:r>
              <a:rPr lang="en-GB" sz="2000">
                <a:solidFill>
                  <a:srgbClr val="FF0000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_6_</a:t>
            </a:r>
            <a:r>
              <a:rPr lang="en-GB" sz="2000">
                <a:solidFill>
                  <a:schemeClr val="dk1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  =  8</a:t>
            </a:r>
            <a:endParaRPr sz="2000">
              <a:solidFill>
                <a:schemeClr val="dk1"/>
              </a:solidFill>
              <a:latin typeface="Roboto" panose="02000000000000000000"/>
              <a:ea typeface="Roboto" panose="02000000000000000000"/>
              <a:cs typeface="Roboto" panose="02000000000000000000"/>
              <a:sym typeface="Roboto" panose="0200000000000000000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Google Shape;119;p1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803675" y="0"/>
            <a:ext cx="5143500" cy="4872550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18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2</a:t>
            </a:r>
            <a:r>
              <a:rPr lang="en-GB"/>
              <a:t>.          </a:t>
            </a:r>
            <a:r>
              <a:rPr lang="en-GB">
                <a:solidFill>
                  <a:srgbClr val="FF0000"/>
                </a:solidFill>
              </a:rPr>
              <a:t>___</a:t>
            </a:r>
            <a:r>
              <a:rPr lang="en-GB"/>
              <a:t>  </a:t>
            </a:r>
            <a:r>
              <a:rPr lang="en-GB" sz="2500"/>
              <a:t>x</a:t>
            </a:r>
            <a:r>
              <a:rPr lang="en-GB"/>
              <a:t>  </a:t>
            </a:r>
            <a:r>
              <a:rPr lang="en-GB">
                <a:solidFill>
                  <a:srgbClr val="FF0000"/>
                </a:solidFill>
              </a:rPr>
              <a:t>___</a:t>
            </a:r>
            <a:r>
              <a:rPr lang="en-GB"/>
              <a:t>  -  </a:t>
            </a:r>
            <a:r>
              <a:rPr lang="en-GB">
                <a:solidFill>
                  <a:srgbClr val="FF0000"/>
                </a:solidFill>
              </a:rPr>
              <a:t>___</a:t>
            </a:r>
            <a:r>
              <a:rPr lang="en-GB"/>
              <a:t>  =  5</a:t>
            </a:r>
            <a:endParaRPr lang="en-GB"/>
          </a:p>
        </p:txBody>
      </p:sp>
      <p:sp>
        <p:nvSpPr>
          <p:cNvPr id="121" name="Google Shape;121;p18"/>
          <p:cNvSpPr txBox="1"/>
          <p:nvPr>
            <p:ph type="body" idx="1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" name="Google Shape;126;p19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803675" y="0"/>
            <a:ext cx="5143500" cy="4872550"/>
          </a:xfrm>
          <a:prstGeom prst="rect">
            <a:avLst/>
          </a:prstGeom>
          <a:noFill/>
          <a:ln>
            <a:noFill/>
          </a:ln>
        </p:spPr>
      </p:pic>
      <p:sp>
        <p:nvSpPr>
          <p:cNvPr id="127" name="Google Shape;127;p19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2</a:t>
            </a:r>
            <a:r>
              <a:rPr lang="en-GB"/>
              <a:t>.          </a:t>
            </a:r>
            <a:r>
              <a:rPr lang="en-GB">
                <a:solidFill>
                  <a:srgbClr val="FF0000"/>
                </a:solidFill>
              </a:rPr>
              <a:t>___</a:t>
            </a:r>
            <a:r>
              <a:rPr lang="en-GB"/>
              <a:t>  </a:t>
            </a:r>
            <a:r>
              <a:rPr lang="en-GB" sz="2500"/>
              <a:t>x</a:t>
            </a:r>
            <a:r>
              <a:rPr lang="en-GB"/>
              <a:t>  </a:t>
            </a:r>
            <a:r>
              <a:rPr lang="en-GB">
                <a:solidFill>
                  <a:srgbClr val="FF0000"/>
                </a:solidFill>
              </a:rPr>
              <a:t>___</a:t>
            </a:r>
            <a:r>
              <a:rPr lang="en-GB"/>
              <a:t>  -  </a:t>
            </a:r>
            <a:r>
              <a:rPr lang="en-GB">
                <a:solidFill>
                  <a:srgbClr val="FF0000"/>
                </a:solidFill>
              </a:rPr>
              <a:t>___</a:t>
            </a:r>
            <a:r>
              <a:rPr lang="en-GB"/>
              <a:t>  =  5</a:t>
            </a:r>
            <a:endParaRPr lang="en-GB"/>
          </a:p>
        </p:txBody>
      </p:sp>
      <p:sp>
        <p:nvSpPr>
          <p:cNvPr id="128" name="Google Shape;128;p19"/>
          <p:cNvSpPr txBox="1"/>
          <p:nvPr>
            <p:ph type="body" idx="1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</a:p>
        </p:txBody>
      </p:sp>
      <p:sp>
        <p:nvSpPr>
          <p:cNvPr id="129" name="Google Shape;129;p19"/>
          <p:cNvSpPr txBox="1"/>
          <p:nvPr/>
        </p:nvSpPr>
        <p:spPr>
          <a:xfrm>
            <a:off x="5947175" y="1064850"/>
            <a:ext cx="3196800" cy="185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>
                <a:solidFill>
                  <a:schemeClr val="dk1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Ans :-</a:t>
            </a:r>
            <a:endParaRPr sz="2000">
              <a:solidFill>
                <a:schemeClr val="dk1"/>
              </a:solidFill>
              <a:latin typeface="Roboto" panose="02000000000000000000"/>
              <a:ea typeface="Roboto" panose="02000000000000000000"/>
              <a:cs typeface="Roboto" panose="02000000000000000000"/>
              <a:sym typeface="Roboto" panose="0200000000000000000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Roboto" panose="02000000000000000000"/>
              <a:ea typeface="Roboto" panose="02000000000000000000"/>
              <a:cs typeface="Roboto" panose="02000000000000000000"/>
              <a:sym typeface="Roboto" panose="02000000000000000000"/>
            </a:endParaRPr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Roboto" panose="02000000000000000000"/>
              <a:buAutoNum type="alphaLcParenR"/>
            </a:pPr>
            <a:r>
              <a:rPr lang="en-GB" sz="2000">
                <a:solidFill>
                  <a:srgbClr val="FF0000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_8_</a:t>
            </a:r>
            <a:r>
              <a:rPr lang="en-GB" sz="2000">
                <a:solidFill>
                  <a:schemeClr val="dk1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  x  </a:t>
            </a:r>
            <a:r>
              <a:rPr lang="en-GB" sz="2000">
                <a:solidFill>
                  <a:srgbClr val="FF0000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_1_</a:t>
            </a:r>
            <a:r>
              <a:rPr lang="en-GB" sz="2000">
                <a:solidFill>
                  <a:schemeClr val="dk1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  -  </a:t>
            </a:r>
            <a:r>
              <a:rPr lang="en-GB" sz="2000">
                <a:solidFill>
                  <a:srgbClr val="FF0000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_3_</a:t>
            </a:r>
            <a:r>
              <a:rPr lang="en-GB" sz="2000">
                <a:solidFill>
                  <a:schemeClr val="dk1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  =  5</a:t>
            </a:r>
            <a:endParaRPr sz="2000">
              <a:solidFill>
                <a:schemeClr val="dk1"/>
              </a:solidFill>
              <a:latin typeface="Roboto" panose="02000000000000000000"/>
              <a:ea typeface="Roboto" panose="02000000000000000000"/>
              <a:cs typeface="Roboto" panose="02000000000000000000"/>
              <a:sym typeface="Roboto" panose="02000000000000000000"/>
            </a:endParaRPr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Roboto" panose="02000000000000000000"/>
              <a:buAutoNum type="alphaLcParenR"/>
            </a:pPr>
            <a:r>
              <a:rPr lang="en-GB" sz="2000">
                <a:solidFill>
                  <a:srgbClr val="FF0000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_6_</a:t>
            </a:r>
            <a:r>
              <a:rPr lang="en-GB" sz="2000">
                <a:solidFill>
                  <a:schemeClr val="dk1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  x  </a:t>
            </a:r>
            <a:r>
              <a:rPr lang="en-GB" sz="2000">
                <a:solidFill>
                  <a:srgbClr val="FF0000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_2_</a:t>
            </a:r>
            <a:r>
              <a:rPr lang="en-GB" sz="2000">
                <a:solidFill>
                  <a:schemeClr val="dk1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  -  </a:t>
            </a:r>
            <a:r>
              <a:rPr lang="en-GB" sz="2000">
                <a:solidFill>
                  <a:srgbClr val="FF0000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_7_</a:t>
            </a:r>
            <a:r>
              <a:rPr lang="en-GB" sz="2000">
                <a:solidFill>
                  <a:schemeClr val="dk1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  =  5</a:t>
            </a:r>
            <a:endParaRPr sz="2000">
              <a:solidFill>
                <a:schemeClr val="dk1"/>
              </a:solidFill>
              <a:latin typeface="Roboto" panose="02000000000000000000"/>
              <a:ea typeface="Roboto" panose="02000000000000000000"/>
              <a:cs typeface="Roboto" panose="02000000000000000000"/>
              <a:sym typeface="Roboto" panose="02000000000000000000"/>
            </a:endParaRPr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Roboto" panose="02000000000000000000"/>
              <a:buAutoNum type="alphaLcParenR"/>
            </a:pPr>
            <a:r>
              <a:rPr lang="en-GB" sz="2000">
                <a:solidFill>
                  <a:srgbClr val="FF0000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_9_</a:t>
            </a:r>
            <a:r>
              <a:rPr lang="en-GB" sz="2000">
                <a:solidFill>
                  <a:schemeClr val="dk1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  x  </a:t>
            </a:r>
            <a:r>
              <a:rPr lang="en-GB" sz="2000">
                <a:solidFill>
                  <a:srgbClr val="FF0000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_1_</a:t>
            </a:r>
            <a:r>
              <a:rPr lang="en-GB" sz="2000">
                <a:solidFill>
                  <a:schemeClr val="dk1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  -  </a:t>
            </a:r>
            <a:r>
              <a:rPr lang="en-GB" sz="2000">
                <a:solidFill>
                  <a:srgbClr val="FF0000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_4_</a:t>
            </a:r>
            <a:r>
              <a:rPr lang="en-GB" sz="2000">
                <a:solidFill>
                  <a:schemeClr val="dk1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  =  5</a:t>
            </a:r>
            <a:endParaRPr sz="2000">
              <a:solidFill>
                <a:schemeClr val="dk1"/>
              </a:solidFill>
              <a:latin typeface="Roboto" panose="02000000000000000000"/>
              <a:ea typeface="Roboto" panose="02000000000000000000"/>
              <a:cs typeface="Roboto" panose="02000000000000000000"/>
              <a:sym typeface="Roboto" panose="0200000000000000000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" name="Google Shape;134;p20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803675" y="0"/>
            <a:ext cx="5143500" cy="4872550"/>
          </a:xfrm>
          <a:prstGeom prst="rect">
            <a:avLst/>
          </a:prstGeom>
          <a:noFill/>
          <a:ln>
            <a:noFill/>
          </a:ln>
        </p:spPr>
      </p:pic>
      <p:sp>
        <p:nvSpPr>
          <p:cNvPr id="135" name="Google Shape;135;p20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3</a:t>
            </a:r>
            <a:r>
              <a:rPr lang="en-GB"/>
              <a:t>.          </a:t>
            </a:r>
            <a:r>
              <a:rPr lang="en-GB">
                <a:solidFill>
                  <a:srgbClr val="FF0000"/>
                </a:solidFill>
              </a:rPr>
              <a:t>___</a:t>
            </a:r>
            <a:r>
              <a:rPr lang="en-GB"/>
              <a:t>  -  </a:t>
            </a:r>
            <a:r>
              <a:rPr lang="en-GB">
                <a:solidFill>
                  <a:srgbClr val="FF0000"/>
                </a:solidFill>
              </a:rPr>
              <a:t>___</a:t>
            </a:r>
            <a:r>
              <a:rPr lang="en-GB"/>
              <a:t>  +  </a:t>
            </a:r>
            <a:r>
              <a:rPr lang="en-GB">
                <a:solidFill>
                  <a:srgbClr val="FF0000"/>
                </a:solidFill>
              </a:rPr>
              <a:t>___</a:t>
            </a:r>
            <a:r>
              <a:rPr lang="en-GB"/>
              <a:t>  =  3</a:t>
            </a:r>
            <a:endParaRPr lang="en-GB"/>
          </a:p>
        </p:txBody>
      </p:sp>
      <p:sp>
        <p:nvSpPr>
          <p:cNvPr id="136" name="Google Shape;136;p20"/>
          <p:cNvSpPr txBox="1"/>
          <p:nvPr>
            <p:ph type="body" idx="1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" name="Google Shape;141;p2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803675" y="0"/>
            <a:ext cx="5143500" cy="4872550"/>
          </a:xfrm>
          <a:prstGeom prst="rect">
            <a:avLst/>
          </a:prstGeom>
          <a:noFill/>
          <a:ln>
            <a:noFill/>
          </a:ln>
        </p:spPr>
      </p:pic>
      <p:sp>
        <p:nvSpPr>
          <p:cNvPr id="142" name="Google Shape;142;p21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3</a:t>
            </a:r>
            <a:r>
              <a:rPr lang="en-GB"/>
              <a:t>.          </a:t>
            </a:r>
            <a:r>
              <a:rPr lang="en-GB">
                <a:solidFill>
                  <a:srgbClr val="FF0000"/>
                </a:solidFill>
              </a:rPr>
              <a:t>___</a:t>
            </a:r>
            <a:r>
              <a:rPr lang="en-GB"/>
              <a:t>  -  </a:t>
            </a:r>
            <a:r>
              <a:rPr lang="en-GB">
                <a:solidFill>
                  <a:srgbClr val="FF0000"/>
                </a:solidFill>
              </a:rPr>
              <a:t>___</a:t>
            </a:r>
            <a:r>
              <a:rPr lang="en-GB"/>
              <a:t>  +  </a:t>
            </a:r>
            <a:r>
              <a:rPr lang="en-GB">
                <a:solidFill>
                  <a:srgbClr val="FF0000"/>
                </a:solidFill>
              </a:rPr>
              <a:t>___</a:t>
            </a:r>
            <a:r>
              <a:rPr lang="en-GB"/>
              <a:t>  =  3</a:t>
            </a:r>
            <a:endParaRPr lang="en-GB"/>
          </a:p>
        </p:txBody>
      </p:sp>
      <p:sp>
        <p:nvSpPr>
          <p:cNvPr id="143" name="Google Shape;143;p21"/>
          <p:cNvSpPr txBox="1"/>
          <p:nvPr>
            <p:ph type="body" idx="1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</a:p>
        </p:txBody>
      </p:sp>
      <p:sp>
        <p:nvSpPr>
          <p:cNvPr id="144" name="Google Shape;144;p21"/>
          <p:cNvSpPr txBox="1"/>
          <p:nvPr/>
        </p:nvSpPr>
        <p:spPr>
          <a:xfrm>
            <a:off x="5947175" y="1064850"/>
            <a:ext cx="3196800" cy="185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>
                <a:solidFill>
                  <a:schemeClr val="dk1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Ans :-</a:t>
            </a:r>
            <a:endParaRPr sz="2000">
              <a:solidFill>
                <a:schemeClr val="dk1"/>
              </a:solidFill>
              <a:latin typeface="Roboto" panose="02000000000000000000"/>
              <a:ea typeface="Roboto" panose="02000000000000000000"/>
              <a:cs typeface="Roboto" panose="02000000000000000000"/>
              <a:sym typeface="Roboto" panose="0200000000000000000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Roboto" panose="02000000000000000000"/>
              <a:ea typeface="Roboto" panose="02000000000000000000"/>
              <a:cs typeface="Roboto" panose="02000000000000000000"/>
              <a:sym typeface="Roboto" panose="02000000000000000000"/>
            </a:endParaRPr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Roboto" panose="02000000000000000000"/>
              <a:buAutoNum type="alphaLcParenR"/>
            </a:pPr>
            <a:r>
              <a:rPr lang="en-GB" sz="2000">
                <a:solidFill>
                  <a:srgbClr val="FF0000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_8_</a:t>
            </a:r>
            <a:r>
              <a:rPr lang="en-GB" sz="2000">
                <a:solidFill>
                  <a:schemeClr val="dk1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  - </a:t>
            </a:r>
            <a:r>
              <a:rPr lang="en-GB" sz="2000">
                <a:solidFill>
                  <a:srgbClr val="FF0000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_6_</a:t>
            </a:r>
            <a:r>
              <a:rPr lang="en-GB" sz="2000">
                <a:solidFill>
                  <a:schemeClr val="dk1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  +  </a:t>
            </a:r>
            <a:r>
              <a:rPr lang="en-GB" sz="2000">
                <a:solidFill>
                  <a:srgbClr val="FF0000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_1_</a:t>
            </a:r>
            <a:r>
              <a:rPr lang="en-GB" sz="2000">
                <a:solidFill>
                  <a:schemeClr val="dk1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  =  3</a:t>
            </a:r>
            <a:endParaRPr sz="2000">
              <a:solidFill>
                <a:schemeClr val="dk1"/>
              </a:solidFill>
              <a:latin typeface="Roboto" panose="02000000000000000000"/>
              <a:ea typeface="Roboto" panose="02000000000000000000"/>
              <a:cs typeface="Roboto" panose="02000000000000000000"/>
              <a:sym typeface="Roboto" panose="02000000000000000000"/>
            </a:endParaRPr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Roboto" panose="02000000000000000000"/>
              <a:buAutoNum type="alphaLcParenR"/>
            </a:pPr>
            <a:r>
              <a:rPr lang="en-GB" sz="2000">
                <a:solidFill>
                  <a:srgbClr val="FF0000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_9_</a:t>
            </a:r>
            <a:r>
              <a:rPr lang="en-GB" sz="2000">
                <a:solidFill>
                  <a:schemeClr val="dk1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  - </a:t>
            </a:r>
            <a:r>
              <a:rPr lang="en-GB" sz="2000">
                <a:solidFill>
                  <a:srgbClr val="FF0000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_8_</a:t>
            </a:r>
            <a:r>
              <a:rPr lang="en-GB" sz="2000">
                <a:solidFill>
                  <a:schemeClr val="dk1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  +  </a:t>
            </a:r>
            <a:r>
              <a:rPr lang="en-GB" sz="2000">
                <a:solidFill>
                  <a:srgbClr val="FF0000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_2_</a:t>
            </a:r>
            <a:r>
              <a:rPr lang="en-GB" sz="2000">
                <a:solidFill>
                  <a:schemeClr val="dk1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  =  3</a:t>
            </a:r>
            <a:endParaRPr sz="2000">
              <a:solidFill>
                <a:schemeClr val="dk1"/>
              </a:solidFill>
              <a:latin typeface="Roboto" panose="02000000000000000000"/>
              <a:ea typeface="Roboto" panose="02000000000000000000"/>
              <a:cs typeface="Roboto" panose="02000000000000000000"/>
              <a:sym typeface="Roboto" panose="0200000000000000000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" name="Google Shape;149;p2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803675" y="0"/>
            <a:ext cx="5143500" cy="4872550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p22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4</a:t>
            </a:r>
            <a:r>
              <a:rPr lang="en-GB"/>
              <a:t>.          </a:t>
            </a:r>
            <a:r>
              <a:rPr lang="en-GB">
                <a:solidFill>
                  <a:srgbClr val="FF0000"/>
                </a:solidFill>
              </a:rPr>
              <a:t>___</a:t>
            </a:r>
            <a:r>
              <a:rPr lang="en-GB"/>
              <a:t>  +  </a:t>
            </a:r>
            <a:r>
              <a:rPr lang="en-GB">
                <a:solidFill>
                  <a:srgbClr val="FF0000"/>
                </a:solidFill>
              </a:rPr>
              <a:t>___</a:t>
            </a:r>
            <a:r>
              <a:rPr lang="en-GB"/>
              <a:t>  ÷  </a:t>
            </a:r>
            <a:r>
              <a:rPr lang="en-GB">
                <a:solidFill>
                  <a:srgbClr val="FF0000"/>
                </a:solidFill>
              </a:rPr>
              <a:t>___</a:t>
            </a:r>
            <a:r>
              <a:rPr lang="en-GB"/>
              <a:t>  =  3</a:t>
            </a:r>
            <a:endParaRPr lang="en-GB"/>
          </a:p>
        </p:txBody>
      </p:sp>
      <p:sp>
        <p:nvSpPr>
          <p:cNvPr id="151" name="Google Shape;151;p22"/>
          <p:cNvSpPr txBox="1"/>
          <p:nvPr>
            <p:ph type="body" idx="1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" name="Google Shape;156;p23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803675" y="0"/>
            <a:ext cx="5143500" cy="4872550"/>
          </a:xfrm>
          <a:prstGeom prst="rect">
            <a:avLst/>
          </a:prstGeom>
          <a:noFill/>
          <a:ln>
            <a:noFill/>
          </a:ln>
        </p:spPr>
      </p:pic>
      <p:sp>
        <p:nvSpPr>
          <p:cNvPr id="157" name="Google Shape;157;p23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4</a:t>
            </a:r>
            <a:r>
              <a:rPr lang="en-GB"/>
              <a:t>.          </a:t>
            </a:r>
            <a:r>
              <a:rPr lang="en-GB">
                <a:solidFill>
                  <a:srgbClr val="FF0000"/>
                </a:solidFill>
              </a:rPr>
              <a:t>___</a:t>
            </a:r>
            <a:r>
              <a:rPr lang="en-GB"/>
              <a:t>  +  </a:t>
            </a:r>
            <a:r>
              <a:rPr lang="en-GB">
                <a:solidFill>
                  <a:srgbClr val="FF0000"/>
                </a:solidFill>
              </a:rPr>
              <a:t>___</a:t>
            </a:r>
            <a:r>
              <a:rPr lang="en-GB"/>
              <a:t>  ÷  </a:t>
            </a:r>
            <a:r>
              <a:rPr lang="en-GB">
                <a:solidFill>
                  <a:srgbClr val="FF0000"/>
                </a:solidFill>
              </a:rPr>
              <a:t>___</a:t>
            </a:r>
            <a:r>
              <a:rPr lang="en-GB"/>
              <a:t>  =  3</a:t>
            </a:r>
            <a:endParaRPr lang="en-GB"/>
          </a:p>
        </p:txBody>
      </p:sp>
      <p:sp>
        <p:nvSpPr>
          <p:cNvPr id="158" name="Google Shape;158;p23"/>
          <p:cNvSpPr txBox="1"/>
          <p:nvPr>
            <p:ph type="body" idx="1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</a:p>
        </p:txBody>
      </p:sp>
      <p:sp>
        <p:nvSpPr>
          <p:cNvPr id="159" name="Google Shape;159;p23"/>
          <p:cNvSpPr txBox="1"/>
          <p:nvPr/>
        </p:nvSpPr>
        <p:spPr>
          <a:xfrm>
            <a:off x="5947175" y="1064850"/>
            <a:ext cx="3196800" cy="185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>
                <a:solidFill>
                  <a:schemeClr val="dk1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Ans :-</a:t>
            </a:r>
            <a:endParaRPr sz="2000">
              <a:solidFill>
                <a:schemeClr val="dk1"/>
              </a:solidFill>
              <a:latin typeface="Roboto" panose="02000000000000000000"/>
              <a:ea typeface="Roboto" panose="02000000000000000000"/>
              <a:cs typeface="Roboto" panose="02000000000000000000"/>
              <a:sym typeface="Roboto" panose="0200000000000000000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Roboto" panose="02000000000000000000"/>
              <a:ea typeface="Roboto" panose="02000000000000000000"/>
              <a:cs typeface="Roboto" panose="02000000000000000000"/>
              <a:sym typeface="Roboto" panose="02000000000000000000"/>
            </a:endParaRPr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Roboto" panose="02000000000000000000"/>
              <a:buAutoNum type="alphaLcParenR"/>
            </a:pPr>
            <a:r>
              <a:rPr lang="en-GB" sz="2000">
                <a:solidFill>
                  <a:srgbClr val="FF0000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_1_</a:t>
            </a:r>
            <a:r>
              <a:rPr lang="en-GB" sz="2000">
                <a:solidFill>
                  <a:schemeClr val="dk1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  +  </a:t>
            </a:r>
            <a:r>
              <a:rPr lang="en-GB" sz="2000">
                <a:solidFill>
                  <a:srgbClr val="FF0000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_8_</a:t>
            </a:r>
            <a:r>
              <a:rPr lang="en-GB" sz="2000">
                <a:solidFill>
                  <a:schemeClr val="dk1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  ÷  </a:t>
            </a:r>
            <a:r>
              <a:rPr lang="en-GB" sz="2000">
                <a:solidFill>
                  <a:srgbClr val="FF0000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_4_</a:t>
            </a:r>
            <a:r>
              <a:rPr lang="en-GB" sz="2000">
                <a:solidFill>
                  <a:schemeClr val="dk1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  =  3</a:t>
            </a:r>
            <a:endParaRPr sz="2000">
              <a:solidFill>
                <a:schemeClr val="dk1"/>
              </a:solidFill>
              <a:latin typeface="Roboto" panose="02000000000000000000"/>
              <a:ea typeface="Roboto" panose="02000000000000000000"/>
              <a:cs typeface="Roboto" panose="02000000000000000000"/>
              <a:sym typeface="Roboto" panose="02000000000000000000"/>
            </a:endParaRPr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Roboto" panose="02000000000000000000"/>
              <a:buAutoNum type="alphaLcParenR"/>
            </a:pPr>
            <a:r>
              <a:rPr lang="en-GB" sz="2000">
                <a:solidFill>
                  <a:srgbClr val="FF0000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_1_</a:t>
            </a:r>
            <a:r>
              <a:rPr lang="en-GB" sz="2000">
                <a:solidFill>
                  <a:schemeClr val="dk1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  +  </a:t>
            </a:r>
            <a:r>
              <a:rPr lang="en-GB" sz="2000">
                <a:solidFill>
                  <a:srgbClr val="FF0000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_6_</a:t>
            </a:r>
            <a:r>
              <a:rPr lang="en-GB" sz="2000">
                <a:solidFill>
                  <a:schemeClr val="dk1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  ÷  </a:t>
            </a:r>
            <a:r>
              <a:rPr lang="en-GB" sz="2000">
                <a:solidFill>
                  <a:srgbClr val="FF0000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_3_</a:t>
            </a:r>
            <a:r>
              <a:rPr lang="en-GB" sz="2000">
                <a:solidFill>
                  <a:schemeClr val="dk1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  =  3</a:t>
            </a:r>
            <a:endParaRPr sz="2000">
              <a:solidFill>
                <a:schemeClr val="dk1"/>
              </a:solidFill>
              <a:latin typeface="Roboto" panose="02000000000000000000"/>
              <a:ea typeface="Roboto" panose="02000000000000000000"/>
              <a:cs typeface="Roboto" panose="02000000000000000000"/>
              <a:sym typeface="Roboto" panose="0200000000000000000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" name="Google Shape;164;p2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803675" y="0"/>
            <a:ext cx="5143500" cy="4872550"/>
          </a:xfrm>
          <a:prstGeom prst="rect">
            <a:avLst/>
          </a:prstGeom>
          <a:noFill/>
          <a:ln>
            <a:noFill/>
          </a:ln>
        </p:spPr>
      </p:pic>
      <p:sp>
        <p:nvSpPr>
          <p:cNvPr id="165" name="Google Shape;165;p24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5.          </a:t>
            </a:r>
            <a:r>
              <a:rPr lang="en-GB">
                <a:solidFill>
                  <a:srgbClr val="FF0000"/>
                </a:solidFill>
              </a:rPr>
              <a:t>___</a:t>
            </a:r>
            <a:r>
              <a:rPr lang="en-GB"/>
              <a:t>  -  </a:t>
            </a:r>
            <a:r>
              <a:rPr lang="en-GB">
                <a:solidFill>
                  <a:srgbClr val="FF0000"/>
                </a:solidFill>
              </a:rPr>
              <a:t>___</a:t>
            </a:r>
            <a:r>
              <a:rPr lang="en-GB"/>
              <a:t>  ÷  </a:t>
            </a:r>
            <a:r>
              <a:rPr lang="en-GB">
                <a:solidFill>
                  <a:srgbClr val="FF0000"/>
                </a:solidFill>
              </a:rPr>
              <a:t>___</a:t>
            </a:r>
            <a:r>
              <a:rPr lang="en-GB"/>
              <a:t>  =  7</a:t>
            </a:r>
            <a:endParaRPr lang="en-GB"/>
          </a:p>
        </p:txBody>
      </p:sp>
      <p:sp>
        <p:nvSpPr>
          <p:cNvPr id="166" name="Google Shape;166;p24"/>
          <p:cNvSpPr txBox="1"/>
          <p:nvPr>
            <p:ph type="body" idx="1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" name="Google Shape;171;p2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803675" y="0"/>
            <a:ext cx="5143500" cy="4872550"/>
          </a:xfrm>
          <a:prstGeom prst="rect">
            <a:avLst/>
          </a:prstGeom>
          <a:noFill/>
          <a:ln>
            <a:noFill/>
          </a:ln>
        </p:spPr>
      </p:pic>
      <p:sp>
        <p:nvSpPr>
          <p:cNvPr id="172" name="Google Shape;172;p25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5.          </a:t>
            </a:r>
            <a:r>
              <a:rPr lang="en-GB">
                <a:solidFill>
                  <a:srgbClr val="FF0000"/>
                </a:solidFill>
              </a:rPr>
              <a:t>___</a:t>
            </a:r>
            <a:r>
              <a:rPr lang="en-GB"/>
              <a:t>  -  </a:t>
            </a:r>
            <a:r>
              <a:rPr lang="en-GB">
                <a:solidFill>
                  <a:srgbClr val="FF0000"/>
                </a:solidFill>
              </a:rPr>
              <a:t>___</a:t>
            </a:r>
            <a:r>
              <a:rPr lang="en-GB"/>
              <a:t>  ÷  </a:t>
            </a:r>
            <a:r>
              <a:rPr lang="en-GB">
                <a:solidFill>
                  <a:srgbClr val="FF0000"/>
                </a:solidFill>
              </a:rPr>
              <a:t>___</a:t>
            </a:r>
            <a:r>
              <a:rPr lang="en-GB"/>
              <a:t>  =  7</a:t>
            </a:r>
            <a:endParaRPr lang="en-GB"/>
          </a:p>
        </p:txBody>
      </p:sp>
      <p:sp>
        <p:nvSpPr>
          <p:cNvPr id="173" name="Google Shape;173;p25"/>
          <p:cNvSpPr txBox="1"/>
          <p:nvPr>
            <p:ph type="body" idx="1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</a:p>
        </p:txBody>
      </p:sp>
      <p:sp>
        <p:nvSpPr>
          <p:cNvPr id="174" name="Google Shape;174;p25"/>
          <p:cNvSpPr txBox="1"/>
          <p:nvPr/>
        </p:nvSpPr>
        <p:spPr>
          <a:xfrm>
            <a:off x="5947175" y="1064850"/>
            <a:ext cx="3196800" cy="185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>
                <a:solidFill>
                  <a:schemeClr val="dk1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Ans :-</a:t>
            </a:r>
            <a:endParaRPr sz="2000">
              <a:solidFill>
                <a:schemeClr val="dk1"/>
              </a:solidFill>
              <a:latin typeface="Roboto" panose="02000000000000000000"/>
              <a:ea typeface="Roboto" panose="02000000000000000000"/>
              <a:cs typeface="Roboto" panose="02000000000000000000"/>
              <a:sym typeface="Roboto" panose="0200000000000000000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Roboto" panose="02000000000000000000"/>
              <a:ea typeface="Roboto" panose="02000000000000000000"/>
              <a:cs typeface="Roboto" panose="02000000000000000000"/>
              <a:sym typeface="Roboto" panose="02000000000000000000"/>
            </a:endParaRPr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Roboto" panose="02000000000000000000"/>
              <a:buAutoNum type="alphaLcParenR"/>
            </a:pPr>
            <a:r>
              <a:rPr lang="en-GB" sz="2000">
                <a:solidFill>
                  <a:srgbClr val="FF0000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_9_</a:t>
            </a:r>
            <a:r>
              <a:rPr lang="en-GB" sz="2000">
                <a:solidFill>
                  <a:schemeClr val="dk1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  -  </a:t>
            </a:r>
            <a:r>
              <a:rPr lang="en-GB" sz="2000">
                <a:solidFill>
                  <a:srgbClr val="FF0000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_8_</a:t>
            </a:r>
            <a:r>
              <a:rPr lang="en-GB" sz="2000">
                <a:solidFill>
                  <a:schemeClr val="dk1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  ÷  </a:t>
            </a:r>
            <a:r>
              <a:rPr lang="en-GB" sz="2000">
                <a:solidFill>
                  <a:srgbClr val="FF0000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_4_</a:t>
            </a:r>
            <a:r>
              <a:rPr lang="en-GB" sz="2000">
                <a:solidFill>
                  <a:schemeClr val="dk1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  =  7</a:t>
            </a:r>
            <a:endParaRPr sz="2000">
              <a:solidFill>
                <a:schemeClr val="dk1"/>
              </a:solidFill>
              <a:latin typeface="Roboto" panose="02000000000000000000"/>
              <a:ea typeface="Roboto" panose="02000000000000000000"/>
              <a:cs typeface="Roboto" panose="02000000000000000000"/>
              <a:sym typeface="Roboto" panose="02000000000000000000"/>
            </a:endParaRPr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Roboto" panose="02000000000000000000"/>
              <a:buAutoNum type="alphaLcParenR"/>
            </a:pPr>
            <a:r>
              <a:rPr lang="en-GB" sz="2000">
                <a:solidFill>
                  <a:srgbClr val="FF0000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_9_</a:t>
            </a:r>
            <a:r>
              <a:rPr lang="en-GB" sz="2000">
                <a:solidFill>
                  <a:schemeClr val="dk1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  -  </a:t>
            </a:r>
            <a:r>
              <a:rPr lang="en-GB" sz="2000">
                <a:solidFill>
                  <a:srgbClr val="FF0000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_4_</a:t>
            </a:r>
            <a:r>
              <a:rPr lang="en-GB" sz="2000">
                <a:solidFill>
                  <a:schemeClr val="dk1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  ÷  </a:t>
            </a:r>
            <a:r>
              <a:rPr lang="en-GB" sz="2000">
                <a:solidFill>
                  <a:srgbClr val="FF0000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_2_</a:t>
            </a:r>
            <a:r>
              <a:rPr lang="en-GB" sz="2000">
                <a:solidFill>
                  <a:schemeClr val="dk1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  =  7</a:t>
            </a:r>
            <a:endParaRPr sz="2000">
              <a:latin typeface="Roboto" panose="02000000000000000000"/>
              <a:ea typeface="Roboto" panose="02000000000000000000"/>
              <a:cs typeface="Roboto" panose="02000000000000000000"/>
              <a:sym typeface="Roboto" panose="0200000000000000000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" name="Google Shape;179;p26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803675" y="0"/>
            <a:ext cx="5143500" cy="4872550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p26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6</a:t>
            </a:r>
            <a:r>
              <a:rPr lang="en-GB"/>
              <a:t>.          </a:t>
            </a:r>
            <a:r>
              <a:rPr lang="en-GB">
                <a:solidFill>
                  <a:srgbClr val="FF0000"/>
                </a:solidFill>
              </a:rPr>
              <a:t>___</a:t>
            </a:r>
            <a:r>
              <a:rPr lang="en-GB"/>
              <a:t>  </a:t>
            </a:r>
            <a:r>
              <a:rPr lang="en-GB" sz="2500"/>
              <a:t>x</a:t>
            </a:r>
            <a:r>
              <a:rPr lang="en-GB"/>
              <a:t>  </a:t>
            </a:r>
            <a:r>
              <a:rPr lang="en-GB">
                <a:solidFill>
                  <a:srgbClr val="FF0000"/>
                </a:solidFill>
              </a:rPr>
              <a:t>___</a:t>
            </a:r>
            <a:r>
              <a:rPr lang="en-GB"/>
              <a:t>  ÷  </a:t>
            </a:r>
            <a:r>
              <a:rPr lang="en-GB">
                <a:solidFill>
                  <a:srgbClr val="FF0000"/>
                </a:solidFill>
              </a:rPr>
              <a:t>___</a:t>
            </a:r>
            <a:r>
              <a:rPr lang="en-GB"/>
              <a:t>  =  6</a:t>
            </a:r>
            <a:endParaRPr lang="en-GB"/>
          </a:p>
        </p:txBody>
      </p:sp>
      <p:sp>
        <p:nvSpPr>
          <p:cNvPr id="181" name="Google Shape;181;p26"/>
          <p:cNvSpPr txBox="1"/>
          <p:nvPr>
            <p:ph type="body" idx="1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6" name="Google Shape;186;p2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803675" y="0"/>
            <a:ext cx="5143500" cy="4872550"/>
          </a:xfrm>
          <a:prstGeom prst="rect">
            <a:avLst/>
          </a:prstGeom>
          <a:noFill/>
          <a:ln>
            <a:noFill/>
          </a:ln>
        </p:spPr>
      </p:pic>
      <p:sp>
        <p:nvSpPr>
          <p:cNvPr id="187" name="Google Shape;187;p27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6</a:t>
            </a:r>
            <a:r>
              <a:rPr lang="en-GB"/>
              <a:t>.          </a:t>
            </a:r>
            <a:r>
              <a:rPr lang="en-GB">
                <a:solidFill>
                  <a:srgbClr val="FF0000"/>
                </a:solidFill>
              </a:rPr>
              <a:t>___</a:t>
            </a:r>
            <a:r>
              <a:rPr lang="en-GB"/>
              <a:t>  </a:t>
            </a:r>
            <a:r>
              <a:rPr lang="en-GB" sz="2500"/>
              <a:t>x</a:t>
            </a:r>
            <a:r>
              <a:rPr lang="en-GB"/>
              <a:t>  </a:t>
            </a:r>
            <a:r>
              <a:rPr lang="en-GB">
                <a:solidFill>
                  <a:srgbClr val="FF0000"/>
                </a:solidFill>
              </a:rPr>
              <a:t>___</a:t>
            </a:r>
            <a:r>
              <a:rPr lang="en-GB"/>
              <a:t>  ÷  </a:t>
            </a:r>
            <a:r>
              <a:rPr lang="en-GB">
                <a:solidFill>
                  <a:srgbClr val="FF0000"/>
                </a:solidFill>
              </a:rPr>
              <a:t>___</a:t>
            </a:r>
            <a:r>
              <a:rPr lang="en-GB"/>
              <a:t>  =  6</a:t>
            </a:r>
            <a:endParaRPr lang="en-GB"/>
          </a:p>
        </p:txBody>
      </p:sp>
      <p:sp>
        <p:nvSpPr>
          <p:cNvPr id="188" name="Google Shape;188;p27"/>
          <p:cNvSpPr txBox="1"/>
          <p:nvPr>
            <p:ph type="body" idx="1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</a:p>
        </p:txBody>
      </p:sp>
      <p:sp>
        <p:nvSpPr>
          <p:cNvPr id="189" name="Google Shape;189;p27"/>
          <p:cNvSpPr txBox="1"/>
          <p:nvPr/>
        </p:nvSpPr>
        <p:spPr>
          <a:xfrm>
            <a:off x="5947175" y="1064850"/>
            <a:ext cx="3196800" cy="185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>
                <a:solidFill>
                  <a:schemeClr val="dk1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Ans :-</a:t>
            </a:r>
            <a:endParaRPr sz="2000">
              <a:solidFill>
                <a:schemeClr val="dk1"/>
              </a:solidFill>
              <a:latin typeface="Roboto" panose="02000000000000000000"/>
              <a:ea typeface="Roboto" panose="02000000000000000000"/>
              <a:cs typeface="Roboto" panose="02000000000000000000"/>
              <a:sym typeface="Roboto" panose="0200000000000000000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Roboto" panose="02000000000000000000"/>
              <a:ea typeface="Roboto" panose="02000000000000000000"/>
              <a:cs typeface="Roboto" panose="02000000000000000000"/>
              <a:sym typeface="Roboto" panose="02000000000000000000"/>
            </a:endParaRPr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Roboto" panose="02000000000000000000"/>
              <a:buAutoNum type="alphaLcParenR"/>
            </a:pPr>
            <a:r>
              <a:rPr lang="en-GB" sz="2000">
                <a:solidFill>
                  <a:srgbClr val="FF0000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_9_</a:t>
            </a:r>
            <a:r>
              <a:rPr lang="en-GB" sz="2000">
                <a:solidFill>
                  <a:schemeClr val="dk1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  x  </a:t>
            </a:r>
            <a:r>
              <a:rPr lang="en-GB" sz="2000">
                <a:solidFill>
                  <a:srgbClr val="FF0000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_2_</a:t>
            </a:r>
            <a:r>
              <a:rPr lang="en-GB" sz="2000">
                <a:solidFill>
                  <a:schemeClr val="dk1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  ÷  </a:t>
            </a:r>
            <a:r>
              <a:rPr lang="en-GB" sz="2000">
                <a:solidFill>
                  <a:srgbClr val="FF0000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_3_</a:t>
            </a:r>
            <a:r>
              <a:rPr lang="en-GB" sz="2000">
                <a:solidFill>
                  <a:schemeClr val="dk1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  =  6</a:t>
            </a:r>
            <a:endParaRPr sz="2000">
              <a:latin typeface="Roboto" panose="02000000000000000000"/>
              <a:ea typeface="Roboto" panose="02000000000000000000"/>
              <a:cs typeface="Roboto" panose="02000000000000000000"/>
              <a:sym typeface="Roboto" panose="0200000000000000000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" name="Google Shape;194;p2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803675" y="0"/>
            <a:ext cx="5143500" cy="4872550"/>
          </a:xfrm>
          <a:prstGeom prst="rect">
            <a:avLst/>
          </a:prstGeom>
          <a:noFill/>
          <a:ln>
            <a:noFill/>
          </a:ln>
        </p:spPr>
      </p:pic>
      <p:sp>
        <p:nvSpPr>
          <p:cNvPr id="195" name="Google Shape;195;p28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7</a:t>
            </a:r>
            <a:r>
              <a:rPr lang="en-GB"/>
              <a:t>.          </a:t>
            </a:r>
            <a:r>
              <a:rPr lang="en-GB">
                <a:solidFill>
                  <a:srgbClr val="FF0000"/>
                </a:solidFill>
              </a:rPr>
              <a:t>___</a:t>
            </a:r>
            <a:r>
              <a:rPr lang="en-GB"/>
              <a:t>  </a:t>
            </a:r>
            <a:r>
              <a:rPr lang="en-GB"/>
              <a:t>÷</a:t>
            </a:r>
            <a:r>
              <a:rPr lang="en-GB"/>
              <a:t>  </a:t>
            </a:r>
            <a:r>
              <a:rPr lang="en-GB">
                <a:solidFill>
                  <a:srgbClr val="FF0000"/>
                </a:solidFill>
              </a:rPr>
              <a:t>___</a:t>
            </a:r>
            <a:r>
              <a:rPr lang="en-GB"/>
              <a:t>  -  </a:t>
            </a:r>
            <a:r>
              <a:rPr lang="en-GB">
                <a:solidFill>
                  <a:srgbClr val="FF0000"/>
                </a:solidFill>
              </a:rPr>
              <a:t>___</a:t>
            </a:r>
            <a:r>
              <a:rPr lang="en-GB"/>
              <a:t>  =  1</a:t>
            </a:r>
            <a:endParaRPr lang="en-GB"/>
          </a:p>
        </p:txBody>
      </p:sp>
      <p:sp>
        <p:nvSpPr>
          <p:cNvPr id="196" name="Google Shape;196;p28"/>
          <p:cNvSpPr txBox="1"/>
          <p:nvPr>
            <p:ph type="body" idx="1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1" name="Google Shape;201;p29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803675" y="0"/>
            <a:ext cx="5143500" cy="4872550"/>
          </a:xfrm>
          <a:prstGeom prst="rect">
            <a:avLst/>
          </a:prstGeom>
          <a:noFill/>
          <a:ln>
            <a:noFill/>
          </a:ln>
        </p:spPr>
      </p:pic>
      <p:sp>
        <p:nvSpPr>
          <p:cNvPr id="202" name="Google Shape;202;p29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7</a:t>
            </a:r>
            <a:r>
              <a:rPr lang="en-GB"/>
              <a:t>.          </a:t>
            </a:r>
            <a:r>
              <a:rPr lang="en-GB">
                <a:solidFill>
                  <a:srgbClr val="FF0000"/>
                </a:solidFill>
              </a:rPr>
              <a:t>___</a:t>
            </a:r>
            <a:r>
              <a:rPr lang="en-GB"/>
              <a:t>  ÷  </a:t>
            </a:r>
            <a:r>
              <a:rPr lang="en-GB">
                <a:solidFill>
                  <a:srgbClr val="FF0000"/>
                </a:solidFill>
              </a:rPr>
              <a:t>___</a:t>
            </a:r>
            <a:r>
              <a:rPr lang="en-GB"/>
              <a:t>  -  </a:t>
            </a:r>
            <a:r>
              <a:rPr lang="en-GB">
                <a:solidFill>
                  <a:srgbClr val="FF0000"/>
                </a:solidFill>
              </a:rPr>
              <a:t>___</a:t>
            </a:r>
            <a:r>
              <a:rPr lang="en-GB"/>
              <a:t>  =  1</a:t>
            </a:r>
            <a:endParaRPr lang="en-GB"/>
          </a:p>
        </p:txBody>
      </p:sp>
      <p:sp>
        <p:nvSpPr>
          <p:cNvPr id="203" name="Google Shape;203;p29"/>
          <p:cNvSpPr txBox="1"/>
          <p:nvPr>
            <p:ph type="body" idx="1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</a:p>
        </p:txBody>
      </p:sp>
      <p:sp>
        <p:nvSpPr>
          <p:cNvPr id="204" name="Google Shape;204;p29"/>
          <p:cNvSpPr txBox="1"/>
          <p:nvPr/>
        </p:nvSpPr>
        <p:spPr>
          <a:xfrm>
            <a:off x="5947175" y="1064850"/>
            <a:ext cx="3196800" cy="185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>
                <a:solidFill>
                  <a:schemeClr val="dk1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Ans :-</a:t>
            </a:r>
            <a:endParaRPr sz="2000">
              <a:solidFill>
                <a:schemeClr val="dk1"/>
              </a:solidFill>
              <a:latin typeface="Roboto" panose="02000000000000000000"/>
              <a:ea typeface="Roboto" panose="02000000000000000000"/>
              <a:cs typeface="Roboto" panose="02000000000000000000"/>
              <a:sym typeface="Roboto" panose="0200000000000000000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Roboto" panose="02000000000000000000"/>
              <a:ea typeface="Roboto" panose="02000000000000000000"/>
              <a:cs typeface="Roboto" panose="02000000000000000000"/>
              <a:sym typeface="Roboto" panose="02000000000000000000"/>
            </a:endParaRPr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Roboto" panose="02000000000000000000"/>
              <a:buAutoNum type="alphaLcParenR"/>
            </a:pPr>
            <a:r>
              <a:rPr lang="en-GB" sz="2000">
                <a:solidFill>
                  <a:srgbClr val="FF0000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_8_</a:t>
            </a:r>
            <a:r>
              <a:rPr lang="en-GB" sz="2000">
                <a:solidFill>
                  <a:schemeClr val="dk1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  ÷  </a:t>
            </a:r>
            <a:r>
              <a:rPr lang="en-GB" sz="2000">
                <a:solidFill>
                  <a:srgbClr val="FF0000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_2_</a:t>
            </a:r>
            <a:r>
              <a:rPr lang="en-GB" sz="2000">
                <a:solidFill>
                  <a:schemeClr val="dk1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  -  </a:t>
            </a:r>
            <a:r>
              <a:rPr lang="en-GB" sz="2000">
                <a:solidFill>
                  <a:srgbClr val="FF0000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_3_</a:t>
            </a:r>
            <a:r>
              <a:rPr lang="en-GB" sz="2000">
                <a:solidFill>
                  <a:schemeClr val="dk1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  =  1</a:t>
            </a:r>
            <a:endParaRPr sz="2000">
              <a:latin typeface="Roboto" panose="02000000000000000000"/>
              <a:ea typeface="Roboto" panose="02000000000000000000"/>
              <a:cs typeface="Roboto" panose="02000000000000000000"/>
              <a:sym typeface="Roboto" panose="0200000000000000000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" name="Google Shape;209;p30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803675" y="0"/>
            <a:ext cx="5143500" cy="4872550"/>
          </a:xfrm>
          <a:prstGeom prst="rect">
            <a:avLst/>
          </a:prstGeom>
          <a:noFill/>
          <a:ln>
            <a:noFill/>
          </a:ln>
        </p:spPr>
      </p:pic>
      <p:sp>
        <p:nvSpPr>
          <p:cNvPr id="210" name="Google Shape;210;p30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8.          </a:t>
            </a:r>
            <a:r>
              <a:rPr lang="en-GB">
                <a:solidFill>
                  <a:srgbClr val="FF0000"/>
                </a:solidFill>
              </a:rPr>
              <a:t>___</a:t>
            </a:r>
            <a:r>
              <a:rPr lang="en-GB"/>
              <a:t>  +  </a:t>
            </a:r>
            <a:r>
              <a:rPr lang="en-GB">
                <a:solidFill>
                  <a:srgbClr val="FF0000"/>
                </a:solidFill>
              </a:rPr>
              <a:t>___</a:t>
            </a:r>
            <a:r>
              <a:rPr lang="en-GB"/>
              <a:t>  -  </a:t>
            </a:r>
            <a:r>
              <a:rPr lang="en-GB">
                <a:solidFill>
                  <a:srgbClr val="FF0000"/>
                </a:solidFill>
              </a:rPr>
              <a:t>___</a:t>
            </a:r>
            <a:r>
              <a:rPr lang="en-GB"/>
              <a:t>  =  7</a:t>
            </a:r>
            <a:endParaRPr lang="en-GB"/>
          </a:p>
        </p:txBody>
      </p:sp>
      <p:sp>
        <p:nvSpPr>
          <p:cNvPr id="211" name="Google Shape;211;p30"/>
          <p:cNvSpPr txBox="1"/>
          <p:nvPr>
            <p:ph type="body" idx="1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6" name="Google Shape;216;p3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803675" y="0"/>
            <a:ext cx="5143500" cy="4872550"/>
          </a:xfrm>
          <a:prstGeom prst="rect">
            <a:avLst/>
          </a:prstGeom>
          <a:noFill/>
          <a:ln>
            <a:noFill/>
          </a:ln>
        </p:spPr>
      </p:pic>
      <p:sp>
        <p:nvSpPr>
          <p:cNvPr id="217" name="Google Shape;217;p31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8</a:t>
            </a:r>
            <a:r>
              <a:rPr lang="en-GB"/>
              <a:t>.          </a:t>
            </a:r>
            <a:r>
              <a:rPr lang="en-GB">
                <a:solidFill>
                  <a:srgbClr val="FF0000"/>
                </a:solidFill>
              </a:rPr>
              <a:t>___</a:t>
            </a:r>
            <a:r>
              <a:rPr lang="en-GB"/>
              <a:t>  +  </a:t>
            </a:r>
            <a:r>
              <a:rPr lang="en-GB">
                <a:solidFill>
                  <a:srgbClr val="FF0000"/>
                </a:solidFill>
              </a:rPr>
              <a:t>___</a:t>
            </a:r>
            <a:r>
              <a:rPr lang="en-GB"/>
              <a:t>  -  </a:t>
            </a:r>
            <a:r>
              <a:rPr lang="en-GB">
                <a:solidFill>
                  <a:srgbClr val="FF0000"/>
                </a:solidFill>
              </a:rPr>
              <a:t>___</a:t>
            </a:r>
            <a:r>
              <a:rPr lang="en-GB"/>
              <a:t>  =  7</a:t>
            </a:r>
            <a:endParaRPr lang="en-GB"/>
          </a:p>
        </p:txBody>
      </p:sp>
      <p:sp>
        <p:nvSpPr>
          <p:cNvPr id="218" name="Google Shape;218;p31"/>
          <p:cNvSpPr txBox="1"/>
          <p:nvPr>
            <p:ph type="body" idx="1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</a:p>
        </p:txBody>
      </p:sp>
      <p:sp>
        <p:nvSpPr>
          <p:cNvPr id="219" name="Google Shape;219;p31"/>
          <p:cNvSpPr txBox="1"/>
          <p:nvPr/>
        </p:nvSpPr>
        <p:spPr>
          <a:xfrm>
            <a:off x="5947175" y="1064850"/>
            <a:ext cx="3196800" cy="185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>
                <a:solidFill>
                  <a:schemeClr val="dk1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Ans :-</a:t>
            </a:r>
            <a:endParaRPr sz="2000">
              <a:solidFill>
                <a:schemeClr val="dk1"/>
              </a:solidFill>
              <a:latin typeface="Roboto" panose="02000000000000000000"/>
              <a:ea typeface="Roboto" panose="02000000000000000000"/>
              <a:cs typeface="Roboto" panose="02000000000000000000"/>
              <a:sym typeface="Roboto" panose="0200000000000000000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Roboto" panose="02000000000000000000"/>
              <a:ea typeface="Roboto" panose="02000000000000000000"/>
              <a:cs typeface="Roboto" panose="02000000000000000000"/>
              <a:sym typeface="Roboto" panose="02000000000000000000"/>
            </a:endParaRPr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Roboto" panose="02000000000000000000"/>
              <a:buAutoNum type="alphaLcParenR"/>
            </a:pPr>
            <a:r>
              <a:rPr lang="en-GB" sz="2000">
                <a:solidFill>
                  <a:srgbClr val="FF0000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_9_</a:t>
            </a:r>
            <a:r>
              <a:rPr lang="en-GB" sz="2000">
                <a:solidFill>
                  <a:schemeClr val="dk1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  +  </a:t>
            </a:r>
            <a:r>
              <a:rPr lang="en-GB" sz="2000">
                <a:solidFill>
                  <a:srgbClr val="FF0000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_1_</a:t>
            </a:r>
            <a:r>
              <a:rPr lang="en-GB" sz="2000">
                <a:solidFill>
                  <a:schemeClr val="dk1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  -  </a:t>
            </a:r>
            <a:r>
              <a:rPr lang="en-GB" sz="2000">
                <a:solidFill>
                  <a:srgbClr val="FF0000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_3_</a:t>
            </a:r>
            <a:r>
              <a:rPr lang="en-GB" sz="2000">
                <a:solidFill>
                  <a:schemeClr val="dk1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  =  7</a:t>
            </a:r>
            <a:endParaRPr sz="2000">
              <a:solidFill>
                <a:schemeClr val="dk1"/>
              </a:solidFill>
              <a:latin typeface="Roboto" panose="02000000000000000000"/>
              <a:ea typeface="Roboto" panose="02000000000000000000"/>
              <a:cs typeface="Roboto" panose="02000000000000000000"/>
              <a:sym typeface="Roboto" panose="02000000000000000000"/>
            </a:endParaRPr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Roboto" panose="02000000000000000000"/>
              <a:buAutoNum type="alphaLcParenR"/>
            </a:pPr>
            <a:r>
              <a:rPr lang="en-GB" sz="2000">
                <a:solidFill>
                  <a:srgbClr val="FF0000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_5_</a:t>
            </a:r>
            <a:r>
              <a:rPr lang="en-GB" sz="2000">
                <a:solidFill>
                  <a:schemeClr val="dk1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  +  </a:t>
            </a:r>
            <a:r>
              <a:rPr lang="en-GB" sz="2000">
                <a:solidFill>
                  <a:srgbClr val="FF0000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_4_</a:t>
            </a:r>
            <a:r>
              <a:rPr lang="en-GB" sz="2000">
                <a:solidFill>
                  <a:schemeClr val="dk1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  -  </a:t>
            </a:r>
            <a:r>
              <a:rPr lang="en-GB" sz="2000">
                <a:solidFill>
                  <a:srgbClr val="FF0000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_2_</a:t>
            </a:r>
            <a:r>
              <a:rPr lang="en-GB" sz="2000">
                <a:solidFill>
                  <a:schemeClr val="dk1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  =  7</a:t>
            </a:r>
            <a:endParaRPr sz="2000">
              <a:solidFill>
                <a:schemeClr val="dk1"/>
              </a:solidFill>
              <a:latin typeface="Roboto" panose="02000000000000000000"/>
              <a:ea typeface="Roboto" panose="02000000000000000000"/>
              <a:cs typeface="Roboto" panose="02000000000000000000"/>
              <a:sym typeface="Roboto" panose="0200000000000000000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4" name="Google Shape;224;p3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803675" y="0"/>
            <a:ext cx="5143500" cy="4872550"/>
          </a:xfrm>
          <a:prstGeom prst="rect">
            <a:avLst/>
          </a:prstGeom>
          <a:noFill/>
          <a:ln>
            <a:noFill/>
          </a:ln>
        </p:spPr>
      </p:pic>
      <p:sp>
        <p:nvSpPr>
          <p:cNvPr id="225" name="Google Shape;225;p32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9</a:t>
            </a:r>
            <a:r>
              <a:rPr lang="en-GB"/>
              <a:t>.         </a:t>
            </a:r>
            <a:r>
              <a:rPr lang="en-GB">
                <a:solidFill>
                  <a:srgbClr val="FF0000"/>
                </a:solidFill>
              </a:rPr>
              <a:t>___</a:t>
            </a:r>
            <a:r>
              <a:rPr lang="en-GB"/>
              <a:t>  </a:t>
            </a:r>
            <a:r>
              <a:rPr lang="en-GB" sz="2500"/>
              <a:t>x</a:t>
            </a:r>
            <a:r>
              <a:rPr lang="en-GB"/>
              <a:t>  </a:t>
            </a:r>
            <a:r>
              <a:rPr lang="en-GB">
                <a:solidFill>
                  <a:srgbClr val="FF0000"/>
                </a:solidFill>
              </a:rPr>
              <a:t>___</a:t>
            </a:r>
            <a:r>
              <a:rPr lang="en-GB"/>
              <a:t>  +  </a:t>
            </a:r>
            <a:r>
              <a:rPr lang="en-GB">
                <a:solidFill>
                  <a:srgbClr val="FF0000"/>
                </a:solidFill>
              </a:rPr>
              <a:t>___</a:t>
            </a:r>
            <a:r>
              <a:rPr lang="en-GB"/>
              <a:t>  =  12</a:t>
            </a:r>
            <a:endParaRPr lang="en-GB"/>
          </a:p>
        </p:txBody>
      </p:sp>
      <p:sp>
        <p:nvSpPr>
          <p:cNvPr id="226" name="Google Shape;226;p32"/>
          <p:cNvSpPr txBox="1"/>
          <p:nvPr>
            <p:ph type="body" idx="1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1" name="Google Shape;231;p33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803675" y="0"/>
            <a:ext cx="5143500" cy="4872550"/>
          </a:xfrm>
          <a:prstGeom prst="rect">
            <a:avLst/>
          </a:prstGeom>
          <a:noFill/>
          <a:ln>
            <a:noFill/>
          </a:ln>
        </p:spPr>
      </p:pic>
      <p:sp>
        <p:nvSpPr>
          <p:cNvPr id="232" name="Google Shape;232;p33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9.         </a:t>
            </a:r>
            <a:r>
              <a:rPr lang="en-GB">
                <a:solidFill>
                  <a:srgbClr val="FF0000"/>
                </a:solidFill>
              </a:rPr>
              <a:t>___</a:t>
            </a:r>
            <a:r>
              <a:rPr lang="en-GB"/>
              <a:t>  </a:t>
            </a:r>
            <a:r>
              <a:rPr lang="en-GB" sz="2500"/>
              <a:t>x</a:t>
            </a:r>
            <a:r>
              <a:rPr lang="en-GB"/>
              <a:t>  </a:t>
            </a:r>
            <a:r>
              <a:rPr lang="en-GB">
                <a:solidFill>
                  <a:srgbClr val="FF0000"/>
                </a:solidFill>
              </a:rPr>
              <a:t>___</a:t>
            </a:r>
            <a:r>
              <a:rPr lang="en-GB"/>
              <a:t>  +  </a:t>
            </a:r>
            <a:r>
              <a:rPr lang="en-GB">
                <a:solidFill>
                  <a:srgbClr val="FF0000"/>
                </a:solidFill>
              </a:rPr>
              <a:t>___</a:t>
            </a:r>
            <a:r>
              <a:rPr lang="en-GB"/>
              <a:t>  =  12</a:t>
            </a:r>
            <a:endParaRPr lang="en-GB"/>
          </a:p>
        </p:txBody>
      </p:sp>
      <p:sp>
        <p:nvSpPr>
          <p:cNvPr id="233" name="Google Shape;233;p33"/>
          <p:cNvSpPr txBox="1"/>
          <p:nvPr>
            <p:ph type="body" idx="1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</a:p>
        </p:txBody>
      </p:sp>
      <p:sp>
        <p:nvSpPr>
          <p:cNvPr id="234" name="Google Shape;234;p33"/>
          <p:cNvSpPr txBox="1"/>
          <p:nvPr/>
        </p:nvSpPr>
        <p:spPr>
          <a:xfrm>
            <a:off x="5947175" y="1064850"/>
            <a:ext cx="3196800" cy="185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>
                <a:solidFill>
                  <a:schemeClr val="dk1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Ans :-</a:t>
            </a:r>
            <a:endParaRPr sz="2000">
              <a:solidFill>
                <a:schemeClr val="dk1"/>
              </a:solidFill>
              <a:latin typeface="Roboto" panose="02000000000000000000"/>
              <a:ea typeface="Roboto" panose="02000000000000000000"/>
              <a:cs typeface="Roboto" panose="02000000000000000000"/>
              <a:sym typeface="Roboto" panose="0200000000000000000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Roboto" panose="02000000000000000000"/>
              <a:ea typeface="Roboto" panose="02000000000000000000"/>
              <a:cs typeface="Roboto" panose="02000000000000000000"/>
              <a:sym typeface="Roboto" panose="02000000000000000000"/>
            </a:endParaRPr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Roboto" panose="02000000000000000000"/>
              <a:buAutoNum type="alphaLcParenR"/>
            </a:pPr>
            <a:r>
              <a:rPr lang="en-GB" sz="2000">
                <a:solidFill>
                  <a:srgbClr val="FF0000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_9_</a:t>
            </a:r>
            <a:r>
              <a:rPr lang="en-GB" sz="2000">
                <a:solidFill>
                  <a:schemeClr val="dk1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  </a:t>
            </a:r>
            <a:r>
              <a:rPr lang="en-GB" sz="1700">
                <a:solidFill>
                  <a:schemeClr val="dk1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x</a:t>
            </a:r>
            <a:r>
              <a:rPr lang="en-GB" sz="2000">
                <a:solidFill>
                  <a:schemeClr val="dk1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  </a:t>
            </a:r>
            <a:r>
              <a:rPr lang="en-GB" sz="2000">
                <a:solidFill>
                  <a:srgbClr val="FF0000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_1_</a:t>
            </a:r>
            <a:r>
              <a:rPr lang="en-GB" sz="2000">
                <a:solidFill>
                  <a:schemeClr val="dk1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  +  </a:t>
            </a:r>
            <a:r>
              <a:rPr lang="en-GB" sz="2000">
                <a:solidFill>
                  <a:srgbClr val="FF0000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_3_</a:t>
            </a:r>
            <a:r>
              <a:rPr lang="en-GB" sz="2000">
                <a:solidFill>
                  <a:schemeClr val="dk1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  =  12</a:t>
            </a:r>
            <a:endParaRPr sz="2000">
              <a:solidFill>
                <a:schemeClr val="dk1"/>
              </a:solidFill>
              <a:latin typeface="Roboto" panose="02000000000000000000"/>
              <a:ea typeface="Roboto" panose="02000000000000000000"/>
              <a:cs typeface="Roboto" panose="02000000000000000000"/>
              <a:sym typeface="Roboto" panose="0200000000000000000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9" name="Google Shape;239;p3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803675" y="0"/>
            <a:ext cx="5143500" cy="4872550"/>
          </a:xfrm>
          <a:prstGeom prst="rect">
            <a:avLst/>
          </a:prstGeom>
          <a:noFill/>
          <a:ln>
            <a:noFill/>
          </a:ln>
        </p:spPr>
      </p:pic>
      <p:sp>
        <p:nvSpPr>
          <p:cNvPr id="240" name="Google Shape;240;p34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10</a:t>
            </a:r>
            <a:r>
              <a:rPr lang="en-GB"/>
              <a:t>.        </a:t>
            </a:r>
            <a:r>
              <a:rPr lang="en-GB">
                <a:solidFill>
                  <a:srgbClr val="FF0000"/>
                </a:solidFill>
              </a:rPr>
              <a:t>___</a:t>
            </a:r>
            <a:r>
              <a:rPr lang="en-GB"/>
              <a:t>  </a:t>
            </a:r>
            <a:r>
              <a:rPr lang="en-GB"/>
              <a:t>÷</a:t>
            </a:r>
            <a:r>
              <a:rPr lang="en-GB"/>
              <a:t>  </a:t>
            </a:r>
            <a:r>
              <a:rPr lang="en-GB">
                <a:solidFill>
                  <a:srgbClr val="FF0000"/>
                </a:solidFill>
              </a:rPr>
              <a:t>___</a:t>
            </a:r>
            <a:r>
              <a:rPr lang="en-GB"/>
              <a:t>  +  </a:t>
            </a:r>
            <a:r>
              <a:rPr lang="en-GB">
                <a:solidFill>
                  <a:srgbClr val="FF0000"/>
                </a:solidFill>
              </a:rPr>
              <a:t>___</a:t>
            </a:r>
            <a:r>
              <a:rPr lang="en-GB"/>
              <a:t>  =  5</a:t>
            </a:r>
            <a:endParaRPr lang="en-GB"/>
          </a:p>
        </p:txBody>
      </p:sp>
      <p:sp>
        <p:nvSpPr>
          <p:cNvPr id="241" name="Google Shape;241;p34"/>
          <p:cNvSpPr txBox="1"/>
          <p:nvPr>
            <p:ph type="body" idx="1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6" name="Google Shape;246;p3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803675" y="0"/>
            <a:ext cx="5143500" cy="4872550"/>
          </a:xfrm>
          <a:prstGeom prst="rect">
            <a:avLst/>
          </a:prstGeom>
          <a:noFill/>
          <a:ln>
            <a:noFill/>
          </a:ln>
        </p:spPr>
      </p:pic>
      <p:sp>
        <p:nvSpPr>
          <p:cNvPr id="247" name="Google Shape;247;p35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10.        </a:t>
            </a:r>
            <a:r>
              <a:rPr lang="en-GB">
                <a:solidFill>
                  <a:srgbClr val="FF0000"/>
                </a:solidFill>
              </a:rPr>
              <a:t>___</a:t>
            </a:r>
            <a:r>
              <a:rPr lang="en-GB"/>
              <a:t>  ÷  </a:t>
            </a:r>
            <a:r>
              <a:rPr lang="en-GB">
                <a:solidFill>
                  <a:srgbClr val="FF0000"/>
                </a:solidFill>
              </a:rPr>
              <a:t>___</a:t>
            </a:r>
            <a:r>
              <a:rPr lang="en-GB"/>
              <a:t>  +  </a:t>
            </a:r>
            <a:r>
              <a:rPr lang="en-GB">
                <a:solidFill>
                  <a:srgbClr val="FF0000"/>
                </a:solidFill>
              </a:rPr>
              <a:t>___</a:t>
            </a:r>
            <a:r>
              <a:rPr lang="en-GB"/>
              <a:t>  =  5</a:t>
            </a:r>
            <a:endParaRPr lang="en-GB"/>
          </a:p>
        </p:txBody>
      </p:sp>
      <p:sp>
        <p:nvSpPr>
          <p:cNvPr id="248" name="Google Shape;248;p35"/>
          <p:cNvSpPr txBox="1"/>
          <p:nvPr>
            <p:ph type="body" idx="1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</a:p>
        </p:txBody>
      </p:sp>
      <p:sp>
        <p:nvSpPr>
          <p:cNvPr id="249" name="Google Shape;249;p35"/>
          <p:cNvSpPr txBox="1"/>
          <p:nvPr/>
        </p:nvSpPr>
        <p:spPr>
          <a:xfrm>
            <a:off x="5947175" y="1064850"/>
            <a:ext cx="3196800" cy="185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>
                <a:solidFill>
                  <a:schemeClr val="dk1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Ans :-</a:t>
            </a:r>
            <a:endParaRPr sz="2000">
              <a:solidFill>
                <a:schemeClr val="dk1"/>
              </a:solidFill>
              <a:latin typeface="Roboto" panose="02000000000000000000"/>
              <a:ea typeface="Roboto" panose="02000000000000000000"/>
              <a:cs typeface="Roboto" panose="02000000000000000000"/>
              <a:sym typeface="Roboto" panose="0200000000000000000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Roboto" panose="02000000000000000000"/>
              <a:ea typeface="Roboto" panose="02000000000000000000"/>
              <a:cs typeface="Roboto" panose="02000000000000000000"/>
              <a:sym typeface="Roboto" panose="02000000000000000000"/>
            </a:endParaRPr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Roboto" panose="02000000000000000000"/>
              <a:buAutoNum type="alphaLcParenR"/>
            </a:pPr>
            <a:r>
              <a:rPr lang="en-GB" sz="2000">
                <a:solidFill>
                  <a:srgbClr val="FF0000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_2_</a:t>
            </a:r>
            <a:r>
              <a:rPr lang="en-GB" sz="2000">
                <a:solidFill>
                  <a:schemeClr val="dk1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  ÷  </a:t>
            </a:r>
            <a:r>
              <a:rPr lang="en-GB" sz="2000">
                <a:solidFill>
                  <a:srgbClr val="FF0000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_1_</a:t>
            </a:r>
            <a:r>
              <a:rPr lang="en-GB" sz="2000">
                <a:solidFill>
                  <a:schemeClr val="dk1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  +  </a:t>
            </a:r>
            <a:r>
              <a:rPr lang="en-GB" sz="2000">
                <a:solidFill>
                  <a:srgbClr val="FF0000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_3_</a:t>
            </a:r>
            <a:r>
              <a:rPr lang="en-GB" sz="2000">
                <a:solidFill>
                  <a:schemeClr val="dk1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  =  5</a:t>
            </a:r>
            <a:endParaRPr sz="2000">
              <a:solidFill>
                <a:schemeClr val="dk1"/>
              </a:solidFill>
              <a:latin typeface="Roboto" panose="02000000000000000000"/>
              <a:ea typeface="Roboto" panose="02000000000000000000"/>
              <a:cs typeface="Roboto" panose="02000000000000000000"/>
              <a:sym typeface="Roboto" panose="0200000000000000000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8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46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330" name="Google Shape;330;p46"/>
          <p:cNvSpPr txBox="1"/>
          <p:nvPr>
            <p:ph type="body" idx="1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</a:p>
        </p:txBody>
      </p:sp>
      <p:pic>
        <p:nvPicPr>
          <p:cNvPr id="331" name="Google Shape;331;p46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83324" y="301375"/>
            <a:ext cx="8977350" cy="4380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Geometric">
  <a:themeElements>
    <a:clrScheme name="Geometric">
      <a:dk1>
        <a:srgbClr val="2A3990"/>
      </a:dk1>
      <a:lt1>
        <a:srgbClr val="FFFFFF"/>
      </a:lt1>
      <a:dk2>
        <a:srgbClr val="434343"/>
      </a:dk2>
      <a:lt2>
        <a:srgbClr val="999999"/>
      </a:lt2>
      <a:accent1>
        <a:srgbClr val="212D74"/>
      </a:accent1>
      <a:accent2>
        <a:srgbClr val="3949AB"/>
      </a:accent2>
      <a:accent3>
        <a:srgbClr val="9C254D"/>
      </a:accent3>
      <a:accent4>
        <a:srgbClr val="D23369"/>
      </a:accent4>
      <a:accent5>
        <a:srgbClr val="F06292"/>
      </a:accent5>
      <a:accent6>
        <a:srgbClr val="7890CD"/>
      </a:accent6>
      <a:hlink>
        <a:srgbClr val="F06292"/>
      </a:hlink>
      <a:folHlink>
        <a:srgbClr val="F0629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1311</Words>
  <Application>WPS Presentation</Application>
  <PresentationFormat/>
  <Paragraphs>95</Paragraphs>
  <Slides>24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32" baseType="lpstr">
      <vt:lpstr>Arial</vt:lpstr>
      <vt:lpstr>SimSun</vt:lpstr>
      <vt:lpstr>Wingdings</vt:lpstr>
      <vt:lpstr>Arial</vt:lpstr>
      <vt:lpstr>Roboto</vt:lpstr>
      <vt:lpstr>Microsoft YaHei</vt:lpstr>
      <vt:lpstr>Arial Unicode MS</vt:lpstr>
      <vt:lpstr>Geometric</vt:lpstr>
      <vt:lpstr>PowerPoint 演示文稿</vt:lpstr>
      <vt:lpstr>Digit Challenge</vt:lpstr>
      <vt:lpstr>You can use a digit only once.</vt:lpstr>
      <vt:lpstr>1.          ___  ÷  ___  +  ___  =  8</vt:lpstr>
      <vt:lpstr>1.          ___  ÷  ___  +  ___  =  8</vt:lpstr>
      <vt:lpstr>2.          ___  x  ___  -  ___  =  5</vt:lpstr>
      <vt:lpstr>2.          ___  x  ___  -  ___  =  5</vt:lpstr>
      <vt:lpstr>3.          ___  -  ___  +  ___  =  3</vt:lpstr>
      <vt:lpstr>3.          ___  -  ___  +  ___  =  3</vt:lpstr>
      <vt:lpstr>4.          ___  +  ___  ÷  ___  =  3</vt:lpstr>
      <vt:lpstr>4.          ___  +  ___  ÷  ___  =  3</vt:lpstr>
      <vt:lpstr>5.          ___  -  ___  ÷  ___  =  7</vt:lpstr>
      <vt:lpstr>5.          ___  -  ___  ÷  ___  =  7</vt:lpstr>
      <vt:lpstr>6.          ___  x  ___  ÷  ___  =  6</vt:lpstr>
      <vt:lpstr>6.          ___  x  ___  ÷  ___  =  6</vt:lpstr>
      <vt:lpstr>7.          ___  ÷  ___  -  ___  =  1</vt:lpstr>
      <vt:lpstr>7.          ___  ÷  ___  -  ___  =  1</vt:lpstr>
      <vt:lpstr>8.          ___  +  ___  -  ___  =  7</vt:lpstr>
      <vt:lpstr>8.          ___  +  ___  -  ___  =  7</vt:lpstr>
      <vt:lpstr>9.         ___  x  ___  +  ___  =  12</vt:lpstr>
      <vt:lpstr>9.         ___  x  ___  +  ___  =  12</vt:lpstr>
      <vt:lpstr>10.        ___  ÷  ___  +  ___  =  5</vt:lpstr>
      <vt:lpstr>10.        ___  ÷  ___  +  ___  =  5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panchratna</cp:lastModifiedBy>
  <cp:revision>4</cp:revision>
  <dcterms:created xsi:type="dcterms:W3CDTF">2020-08-14T12:17:00Z</dcterms:created>
  <dcterms:modified xsi:type="dcterms:W3CDTF">2021-08-27T18:51:46Z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1033-11.2.0.10265</vt:lpwstr>
  </property>
  <property fmtid="{D5CDD505-2E9C-101B-9397-08002B2CF9AE}" pid="3" name="ICV">
    <vt:lpwstr>22F0172C19914D498BDC61634F6AF6CB</vt:lpwstr>
  </property>
</Properties>
</file>