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355" r:id="rId6"/>
    <p:sldId id="354" r:id="rId7"/>
    <p:sldId id="356" r:id="rId8"/>
    <p:sldId id="357" r:id="rId9"/>
    <p:sldId id="358" r:id="rId10"/>
    <p:sldId id="359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24" r:id="rId78"/>
    <p:sldId id="325" r:id="rId79"/>
    <p:sldId id="326" r:id="rId80"/>
    <p:sldId id="327" r:id="rId81"/>
    <p:sldId id="328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37" r:id="rId91"/>
    <p:sldId id="338" r:id="rId92"/>
    <p:sldId id="339" r:id="rId93"/>
    <p:sldId id="340" r:id="rId94"/>
    <p:sldId id="341" r:id="rId95"/>
    <p:sldId id="342" r:id="rId96"/>
    <p:sldId id="343" r:id="rId97"/>
    <p:sldId id="344" r:id="rId98"/>
    <p:sldId id="345" r:id="rId99"/>
    <p:sldId id="346" r:id="rId100"/>
    <p:sldId id="347" r:id="rId101"/>
    <p:sldId id="348" r:id="rId102"/>
    <p:sldId id="349" r:id="rId103"/>
    <p:sldId id="350" r:id="rId104"/>
    <p:sldId id="351" r:id="rId105"/>
    <p:sldId id="352" r:id="rId106"/>
    <p:sldId id="353" r:id="rId107"/>
  </p:sldIdLst>
  <p:sldSz cx="9144000" cy="5143500"/>
  <p:notesSz cx="6858000" cy="9144000"/>
  <p:embeddedFontLst>
    <p:embeddedFont>
      <p:font typeface="Roboto" panose="02000000000000000000"/>
      <p:regular r:id="rId1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E1DBC4-73FD-4086-8E20-1AD93B8D1E5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35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1" Type="http://schemas.openxmlformats.org/officeDocument/2006/relationships/font" Target="fonts/font1.fntdata"/><Relationship Id="rId110" Type="http://schemas.openxmlformats.org/officeDocument/2006/relationships/tableStyles" Target="tableStyles.xml"/><Relationship Id="rId11" Type="http://schemas.openxmlformats.org/officeDocument/2006/relationships/slide" Target="slides/slide8.xml"/><Relationship Id="rId109" Type="http://schemas.openxmlformats.org/officeDocument/2006/relationships/viewProps" Target="viewProps.xml"/><Relationship Id="rId108" Type="http://schemas.openxmlformats.org/officeDocument/2006/relationships/presProps" Target="presProps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2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3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0afc1aa31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0afc1aa31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0afc1aa31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0afc1aa31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0df650451_1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0df650451_1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0afc1aa31_0_1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0afc1aa31_0_1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0afc1aa31_0_2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0afc1aa31_0_2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90afc1aa31_0_69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90afc1aa31_0_69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909bce7d7d_2_16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909bce7d7d_2_16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90afc1aa31_0_1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90afc1aa31_0_1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90afc1aa31_0_7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90afc1aa31_0_7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909bce7d7d_2_168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909bce7d7d_2_168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90afc1aa31_0_8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90afc1aa31_0_8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90afc1aa31_0_24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90afc1aa31_0_24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90df650451_1_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90df650451_1_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90df650451_1_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90df650451_1_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90afc1aa31_0_2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90afc1aa31_0_2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90afc1aa31_0_3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90afc1aa31_0_3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90afc1aa31_0_73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90afc1aa31_0_73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909bce7d7d_2_170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909bce7d7d_2_170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90afc1aa31_0_37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90afc1aa31_0_37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90afc1aa31_0_7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90afc1aa31_0_7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909bce7d7d_2_172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909bce7d7d_2_172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90afc1aa31_0_3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90afc1aa31_0_3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90afc1aa31_0_78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90afc1aa31_0_78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909bce7d7d_2_174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909bce7d7d_2_174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90afc1aa31_0_3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90afc1aa31_0_3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90afc1aa31_0_4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90afc1aa31_0_4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90df650451_1_7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90df650451_1_7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90df650451_1_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90df650451_1_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90df650451_1_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90df650451_1_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90afc1aa31_0_45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90afc1aa31_0_45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90afc1aa31_0_48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90afc1aa31_0_48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90afc1aa31_0_76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90afc1aa31_0_76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909bce7d7d_2_176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909bce7d7d_2_176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90afc1aa31_0_52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90afc1aa31_0_52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90afc1aa31_0_80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90afc1aa31_0_80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909bce7d7d_2_17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909bce7d7d_2_17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90afc1aa31_0_6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90afc1aa31_0_6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90afc1aa31_0_84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90afc1aa31_0_84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909bce7d7d_2_180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909bce7d7d_2_18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90afc1aa31_0_5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90afc1aa31_0_5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90afc1aa31_0_8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90afc1aa31_0_8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909bce7d7d_2_182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4" name="Google Shape;1014;g909bce7d7d_2_182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90afc1aa31_0_65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90afc1aa31_0_65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90afc1aa31_0_5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90afc1aa31_0_5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90df650451_1_18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90df650451_1_18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90df650451_1_14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90df650451_1_14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g90df650451_1_10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0" name="Google Shape;1180;g90df650451_1_10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909bce7d7d_1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g909bce7d7d_1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909bce7d7d_1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909bce7d7d_1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g909bce7d7d_2_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" name="Google Shape;1261;g909bce7d7d_2_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909bce7d7d_2_12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" name="Google Shape;1297;g909bce7d7d_2_12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909bce7d7d_2_18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909bce7d7d_2_18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909bce7d7d_2_4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909bce7d7d_2_4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909bce7d7d_2_131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909bce7d7d_2_131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g909bce7d7d_2_18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7" name="Google Shape;1407;g909bce7d7d_2_18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909bce7d7d_2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909bce7d7d_2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909bce7d7d_2_13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Google Shape;1471;g909bce7d7d_2_13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909bce7d7d_2_18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8" name="Google Shape;1498;g909bce7d7d_2_18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909bce7d7d_2_11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909bce7d7d_2_11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g909bce7d7d_2_136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1" name="Google Shape;1561;g909bce7d7d_2_13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g909bce7d7d_2_19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8" name="Google Shape;1588;g909bce7d7d_2_19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909bce7d7d_2_14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909bce7d7d_2_14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g909bce7d7d_2_13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1" name="Google Shape;1651;g909bce7d7d_2_13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g909bce7d7d_2_195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4" name="Google Shape;1674;g909bce7d7d_2_195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g909bce7d7d_2_2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7" name="Google Shape;1697;g909bce7d7d_2_2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g909bce7d7d_2_18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3" name="Google Shape;1733;g909bce7d7d_2_18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909bce7d7d_2_3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9" name="Google Shape;1769;g909bce7d7d_2_3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909bce7d7d_2_4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909bce7d7d_2_4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42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g909bce7d7d_2_47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4" name="Google Shape;1844;g909bce7d7d_2_47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g909bce7d7d_2_5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3" name="Google Shape;1883;g909bce7d7d_2_5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2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Google Shape;1922;g909bce7d7d_2_59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3" name="Google Shape;1923;g909bce7d7d_2_59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27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Google Shape;1928;g909bce7d7d_2_5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9" name="Google Shape;1929;g909bce7d7d_2_5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68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g909bce7d7d_2_6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909bce7d7d_2_6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09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g909bce7d7d_2_144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1" name="Google Shape;2011;g909bce7d7d_2_144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g909bce7d7d_2_197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8" name="Google Shape;2038;g909bce7d7d_2_197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63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g909bce7d7d_2_7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5" name="Google Shape;2065;g909bce7d7d_2_7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04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g909bce7d7d_2_150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6" name="Google Shape;2106;g909bce7d7d_2_15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3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g909bce7d7d_2_200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g909bce7d7d_2_20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58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g909bce7d7d_2_7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0" name="Google Shape;2160;g909bce7d7d_2_7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99" name="Shape 2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0" name="Google Shape;2200;g909bce7d7d_2_153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1" name="Google Shape;2201;g909bce7d7d_2_153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26" name="Shape 2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g909bce7d7d_2_202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8" name="Google Shape;2228;g909bce7d7d_2_202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53" name="Shape 2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" name="Google Shape;2254;g909bce7d7d_2_7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5" name="Google Shape;2255;g909bce7d7d_2_7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94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g909bce7d7d_2_15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6" name="Google Shape;2296;g909bce7d7d_2_15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19" name="Shape 2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0" name="Google Shape;2320;g909bce7d7d_2_205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1" name="Google Shape;2321;g909bce7d7d_2_205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44" name="Shape 2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" name="Google Shape;2345;g909bce7d7d_2_83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6" name="Google Shape;2346;g909bce7d7d_2_83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85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Google Shape;2386;g909bce7d7d_2_158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7" name="Google Shape;2387;g909bce7d7d_2_158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16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" name="Google Shape;2417;g909bce7d7d_2_20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8" name="Google Shape;2418;g909bce7d7d_2_20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47" name="Shape 2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g909bce7d7d_2_8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9" name="Google Shape;2449;g909bce7d7d_2_8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88" name="Shape 2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9" name="Google Shape;2489;g909bce7d7d_2_16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0" name="Google Shape;2490;g909bce7d7d_2_16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13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g909bce7d7d_2_2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5" name="Google Shape;2515;g909bce7d7d_2_2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38" name="Shape 2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" name="Google Shape;2539;g909bce7d7d_2_9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0" name="Google Shape;2540;g909bce7d7d_2_9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79" name="Shape 2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" name="Google Shape;2580;g909bce7d7d_2_9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1" name="Google Shape;2581;g909bce7d7d_2_9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621" name="Shape 2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2" name="Google Shape;2622;g909bce7d7d_2_100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3" name="Google Shape;2623;g909bce7d7d_2_100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664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" name="Google Shape;2665;g909bce7d7d_2_10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6" name="Google Shape;2666;g909bce7d7d_2_10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08" name="Shape 2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9" name="Google Shape;2709;g909bce7d7d_2_10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0" name="Google Shape;2710;g909bce7d7d_2_10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53" name="Shape 2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" name="Google Shape;2754;g909bce7d7d_2_11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5" name="Google Shape;2755;g909bce7d7d_2_11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99" name="Shape 2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Google Shape;2800;g909bce7d7d_2_11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1" name="Google Shape;2801;g909bce7d7d_2_11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846" name="Shape 2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7" name="Google Shape;2847;g909bce7d7d_2_16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8" name="Google Shape;2848;g909bce7d7d_2_16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bg>
      <p:bgPr>
        <a:solidFill>
          <a:schemeClr val="dk1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bg>
      <p:bgPr>
        <a:solidFill>
          <a:schemeClr val="dk1"/>
        </a:solidFill>
        <a:effectLst/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6" name="Google Shape;76;p11"/>
          <p:cNvSpPr txBox="1"/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 panose="02000000000000000000"/>
              <a:buChar char="●"/>
              <a:defRPr sz="18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●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●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4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6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0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3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6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9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6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2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6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7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8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9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0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3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2.png"/></Relationships>
</file>

<file path=ppt/slides/_rels/slide8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6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8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8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9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2.png"/></Relationships>
</file>

<file path=ppt/slides/_rels/slide8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2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4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9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5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6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7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9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8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9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0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9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2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3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4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5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6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7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8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3" descr="C:\Users\dellpc\Downloads\Apt-tech LOGO modified.jp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 rot="-167">
            <a:off x="1480650" y="97411"/>
            <a:ext cx="6182700" cy="4706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ctrTitle" idx="4294967295"/>
          </p:nvPr>
        </p:nvSpPr>
        <p:spPr>
          <a:xfrm>
            <a:off x="922020" y="1242695"/>
            <a:ext cx="8221980" cy="15201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/>
              <a:t>Grid</a:t>
            </a:r>
            <a:r>
              <a:rPr lang="en-GB" sz="7200"/>
              <a:t> Challenge</a:t>
            </a:r>
            <a:endParaRPr sz="7200"/>
          </a:p>
        </p:txBody>
      </p:sp>
      <p:sp>
        <p:nvSpPr>
          <p:cNvPr id="91" name="Google Shape;91;p14"/>
          <p:cNvSpPr txBox="1"/>
          <p:nvPr>
            <p:ph type="subTitle" idx="4294967295"/>
          </p:nvPr>
        </p:nvSpPr>
        <p:spPr>
          <a:xfrm>
            <a:off x="0" y="2976880"/>
            <a:ext cx="8616950" cy="9918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Remember the position of shaded dots, in the sequence that they appear.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need to remember the highlighted grid position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Simultaneously, mark if the next two shown figures are symmetrical or not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At the end you need to mark all the highlighted grid in last slide</a:t>
            </a:r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gri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0770" y="0"/>
            <a:ext cx="4257675" cy="49244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Picture 5" descr="1.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7560" y="231140"/>
            <a:ext cx="3561715" cy="468185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4871720" y="864870"/>
            <a:ext cx="3048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Remember the position of dot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1.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0625" y="798195"/>
            <a:ext cx="3711575" cy="4372610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532765" y="140335"/>
            <a:ext cx="412686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/>
              <a:t>Mark “yes”, if they are symmetrical, otherwise “no”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 descr="1.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540" y="417195"/>
            <a:ext cx="3423920" cy="4455795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1318260" y="110490"/>
            <a:ext cx="251777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.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470" y="1134110"/>
            <a:ext cx="2965450" cy="368173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65735" y="335280"/>
            <a:ext cx="412686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Mark “yes”, if they are symmetrical, otherwise “no”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Picture 4" descr="1.5"/>
          <p:cNvPicPr>
            <a:picLocks noChangeAspect="1"/>
          </p:cNvPicPr>
          <p:nvPr/>
        </p:nvPicPr>
        <p:blipFill>
          <a:blip r:embed="rId1"/>
          <a:srcRect t="-3917" r="38461"/>
          <a:stretch>
            <a:fillRect/>
          </a:stretch>
        </p:blipFill>
        <p:spPr>
          <a:xfrm>
            <a:off x="392430" y="281305"/>
            <a:ext cx="6416675" cy="45650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Level - 1</a:t>
            </a:r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</a:t>
            </a:r>
            <a:endParaRPr lang="en-GB"/>
          </a:p>
        </p:txBody>
      </p:sp>
      <p:pic>
        <p:nvPicPr>
          <p:cNvPr id="103" name="Google Shape;103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1.</a:t>
            </a:r>
            <a:r>
              <a:rPr lang="en-US" sz="2000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130" name="Google Shape;130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56" name="Google Shape;156;p18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382850"/>
                <a:gridCol w="1426900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57" name="Google Shape;157;p18"/>
          <p:cNvSpPr/>
          <p:nvPr/>
        </p:nvSpPr>
        <p:spPr>
          <a:xfrm>
            <a:off x="2873125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2873125" y="3230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1972400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1071675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7415600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5614150" y="32289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3" name="Google Shape;163;p18"/>
          <p:cNvSpPr/>
          <p:nvPr/>
        </p:nvSpPr>
        <p:spPr>
          <a:xfrm>
            <a:off x="6514875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4" name="Google Shape;164;p18"/>
          <p:cNvSpPr/>
          <p:nvPr/>
        </p:nvSpPr>
        <p:spPr>
          <a:xfrm>
            <a:off x="5614150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5" name="Google Shape;165;p18"/>
          <p:cNvSpPr/>
          <p:nvPr/>
        </p:nvSpPr>
        <p:spPr>
          <a:xfrm>
            <a:off x="107167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" name="Google Shape;166;p18"/>
          <p:cNvSpPr/>
          <p:nvPr/>
        </p:nvSpPr>
        <p:spPr>
          <a:xfrm>
            <a:off x="74156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67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73" name="Google Shape;173;p19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382850"/>
                <a:gridCol w="1426900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74" name="Google Shape;174;p19"/>
          <p:cNvSpPr/>
          <p:nvPr/>
        </p:nvSpPr>
        <p:spPr>
          <a:xfrm>
            <a:off x="2873125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2873125" y="3230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1972400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1071675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7415600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5614150" y="32289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6514875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1" name="Google Shape;181;p19"/>
          <p:cNvSpPr/>
          <p:nvPr/>
        </p:nvSpPr>
        <p:spPr>
          <a:xfrm>
            <a:off x="5614150" y="25717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107167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74156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84" name="Google Shape;184;p1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/>
          <p:nvPr>
            <p:ph type="title" idx="4294967295"/>
          </p:nvPr>
        </p:nvSpPr>
        <p:spPr>
          <a:xfrm>
            <a:off x="-66675" y="102235"/>
            <a:ext cx="786384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191" name="Google Shape;191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18" name="Google Shape;218;p21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9" name="Google Shape;219;p21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287312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3" name="Google Shape;223;p21"/>
          <p:cNvSpPr/>
          <p:nvPr/>
        </p:nvSpPr>
        <p:spPr>
          <a:xfrm>
            <a:off x="7398900" y="26583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6" name="Google Shape;226;p21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7" name="Google Shape;227;p21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6524925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31" name="Google Shape;231;p2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38" name="Google Shape;238;p22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39" name="Google Shape;239;p22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" name="Google Shape;240;p22"/>
          <p:cNvSpPr/>
          <p:nvPr/>
        </p:nvSpPr>
        <p:spPr>
          <a:xfrm>
            <a:off x="287312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1" name="Google Shape;241;p22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" name="Google Shape;243;p22"/>
          <p:cNvSpPr/>
          <p:nvPr/>
        </p:nvSpPr>
        <p:spPr>
          <a:xfrm>
            <a:off x="7398900" y="26583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4" name="Google Shape;244;p22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5" name="Google Shape;245;p22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6" name="Google Shape;246;p22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7" name="Google Shape;247;p22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48" name="Google Shape;248;p22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9" name="Google Shape;249;p22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" name="Google Shape;250;p22"/>
          <p:cNvSpPr/>
          <p:nvPr/>
        </p:nvSpPr>
        <p:spPr>
          <a:xfrm>
            <a:off x="6524925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51" name="Google Shape;251;p2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</a:t>
            </a:r>
            <a:endParaRPr lang="en-GB"/>
          </a:p>
        </p:txBody>
      </p:sp>
      <p:pic>
        <p:nvPicPr>
          <p:cNvPr id="258" name="Google Shape;258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4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</a:t>
            </a:r>
            <a:endParaRPr lang="en-GB"/>
          </a:p>
        </p:txBody>
      </p:sp>
      <p:pic>
        <p:nvPicPr>
          <p:cNvPr id="285" name="Google Shape;285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4"/>
          <p:cNvSpPr txBox="1"/>
          <p:nvPr/>
        </p:nvSpPr>
        <p:spPr>
          <a:xfrm>
            <a:off x="3034491" y="2372725"/>
            <a:ext cx="5238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5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5"/>
          <p:cNvSpPr txBox="1"/>
          <p:nvPr>
            <p:ph type="title" idx="4294967295"/>
          </p:nvPr>
        </p:nvSpPr>
        <p:spPr>
          <a:xfrm>
            <a:off x="64770" y="7429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</a:t>
            </a:r>
            <a:r>
              <a:rPr lang="en-US" altLang="en-GB"/>
              <a:t>Mark the positions of dots with proper sequence(imp)</a:t>
            </a:r>
            <a:endParaRPr lang="en-US" altLang="en-GB"/>
          </a:p>
        </p:txBody>
      </p:sp>
      <p:pic>
        <p:nvPicPr>
          <p:cNvPr id="313" name="Google Shape;313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5"/>
          <p:cNvSpPr txBox="1"/>
          <p:nvPr/>
        </p:nvSpPr>
        <p:spPr>
          <a:xfrm>
            <a:off x="3034491" y="2372725"/>
            <a:ext cx="5238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5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335" name="Google Shape;335;p25"/>
          <p:cNvSpPr txBox="1"/>
          <p:nvPr/>
        </p:nvSpPr>
        <p:spPr>
          <a:xfrm>
            <a:off x="2641747" y="1541425"/>
            <a:ext cx="3642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5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6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Level - 2</a:t>
            </a:r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7"/>
          <p:cNvSpPr txBox="1"/>
          <p:nvPr>
            <p:ph type="title" idx="4294967295"/>
          </p:nvPr>
        </p:nvSpPr>
        <p:spPr>
          <a:xfrm>
            <a:off x="0" y="15176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r>
              <a:rPr lang="en-US">
                <a:sym typeface="+mn-ea"/>
              </a:rPr>
              <a:t>Remember the position of dot</a:t>
            </a:r>
            <a:endParaRPr lang="en-GB"/>
          </a:p>
        </p:txBody>
      </p:sp>
      <p:pic>
        <p:nvPicPr>
          <p:cNvPr id="348" name="Google Shape;348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8"/>
          <p:cNvSpPr txBox="1"/>
          <p:nvPr>
            <p:ph type="title" idx="4294967295"/>
          </p:nvPr>
        </p:nvSpPr>
        <p:spPr>
          <a:xfrm>
            <a:off x="92075" y="5905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375" name="Google Shape;375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9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402" name="Google Shape;402;p29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403" name="Google Shape;403;p29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04" name="Google Shape;404;p29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05" name="Google Shape;405;p29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06" name="Google Shape;406;p29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07" name="Google Shape;407;p29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08" name="Google Shape;408;p29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09" name="Google Shape;409;p29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10" name="Google Shape;410;p29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11" name="Google Shape;411;p29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412" name="Google Shape;412;p29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13" name="Google Shape;413;p29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14" name="Google Shape;414;p29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15" name="Google Shape;415;p29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416" name="Google Shape;416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0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423" name="Google Shape;423;p30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424" name="Google Shape;424;p30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25" name="Google Shape;425;p30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26" name="Google Shape;426;p30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27" name="Google Shape;427;p30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28" name="Google Shape;428;p30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29" name="Google Shape;429;p30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30" name="Google Shape;430;p30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31" name="Google Shape;431;p30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32" name="Google Shape;432;p30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433" name="Google Shape;433;p30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34" name="Google Shape;434;p30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35" name="Google Shape;435;p30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36" name="Google Shape;436;p30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437" name="Google Shape;437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1"/>
          <p:cNvSpPr txBox="1"/>
          <p:nvPr>
            <p:ph type="title" idx="4294967295"/>
          </p:nvPr>
        </p:nvSpPr>
        <p:spPr>
          <a:xfrm>
            <a:off x="92075" y="10223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444" name="Google Shape;444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2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471" name="Google Shape;471;p32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472" name="Google Shape;472;p32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73" name="Google Shape;473;p32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74" name="Google Shape;474;p32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75" name="Google Shape;475;p32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76" name="Google Shape;476;p32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77" name="Google Shape;477;p32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78" name="Google Shape;478;p32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79" name="Google Shape;479;p32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80" name="Google Shape;480;p32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81" name="Google Shape;481;p32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82" name="Google Shape;482;p32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83" name="Google Shape;483;p32"/>
          <p:cNvSpPr/>
          <p:nvPr/>
        </p:nvSpPr>
        <p:spPr>
          <a:xfrm>
            <a:off x="1071675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84" name="Google Shape;484;p32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85" name="Google Shape;485;p32"/>
          <p:cNvSpPr/>
          <p:nvPr/>
        </p:nvSpPr>
        <p:spPr>
          <a:xfrm>
            <a:off x="7425650" y="33228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486" name="Google Shape;486;p3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33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493" name="Google Shape;493;p33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494" name="Google Shape;494;p33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95" name="Google Shape;495;p33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96" name="Google Shape;496;p33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97" name="Google Shape;497;p33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98" name="Google Shape;498;p33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99" name="Google Shape;499;p33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00" name="Google Shape;500;p33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01" name="Google Shape;501;p33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02" name="Google Shape;502;p33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03" name="Google Shape;503;p33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04" name="Google Shape;504;p33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05" name="Google Shape;505;p33"/>
          <p:cNvSpPr/>
          <p:nvPr/>
        </p:nvSpPr>
        <p:spPr>
          <a:xfrm>
            <a:off x="1071675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06" name="Google Shape;506;p33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07" name="Google Shape;507;p33"/>
          <p:cNvSpPr/>
          <p:nvPr/>
        </p:nvSpPr>
        <p:spPr>
          <a:xfrm>
            <a:off x="7425650" y="33228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508" name="Google Shape;508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4"/>
          <p:cNvSpPr txBox="1"/>
          <p:nvPr>
            <p:ph type="title" idx="4294967295"/>
          </p:nvPr>
        </p:nvSpPr>
        <p:spPr>
          <a:xfrm>
            <a:off x="92075" y="5905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515" name="Google Shape;51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5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542" name="Google Shape;542;p35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543" name="Google Shape;543;p35"/>
          <p:cNvSpPr/>
          <p:nvPr/>
        </p:nvSpPr>
        <p:spPr>
          <a:xfrm>
            <a:off x="2873125" y="33452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44" name="Google Shape;544;p35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45" name="Google Shape;545;p35"/>
          <p:cNvSpPr/>
          <p:nvPr/>
        </p:nvSpPr>
        <p:spPr>
          <a:xfrm>
            <a:off x="1071675" y="3317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46" name="Google Shape;546;p35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47" name="Google Shape;547;p35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48" name="Google Shape;548;p35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49" name="Google Shape;549;p35"/>
          <p:cNvSpPr/>
          <p:nvPr/>
        </p:nvSpPr>
        <p:spPr>
          <a:xfrm>
            <a:off x="7425650" y="33452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50" name="Google Shape;550;p35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51" name="Google Shape;551;p35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52" name="Google Shape;552;p35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53" name="Google Shape;553;p35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54" name="Google Shape;554;p35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555" name="Google Shape;555;p3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6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562" name="Google Shape;562;p36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563" name="Google Shape;563;p36"/>
          <p:cNvSpPr/>
          <p:nvPr/>
        </p:nvSpPr>
        <p:spPr>
          <a:xfrm>
            <a:off x="2873125" y="33452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64" name="Google Shape;564;p36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65" name="Google Shape;565;p36"/>
          <p:cNvSpPr/>
          <p:nvPr/>
        </p:nvSpPr>
        <p:spPr>
          <a:xfrm>
            <a:off x="1071675" y="3317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66" name="Google Shape;566;p36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67" name="Google Shape;567;p36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68" name="Google Shape;568;p36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69" name="Google Shape;569;p36"/>
          <p:cNvSpPr/>
          <p:nvPr/>
        </p:nvSpPr>
        <p:spPr>
          <a:xfrm>
            <a:off x="7425650" y="33452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70" name="Google Shape;570;p36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71" name="Google Shape;571;p36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72" name="Google Shape;572;p36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73" name="Google Shape;573;p36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74" name="Google Shape;574;p36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575" name="Google Shape;575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7"/>
          <p:cNvSpPr txBox="1"/>
          <p:nvPr>
            <p:ph type="title" idx="4294967295"/>
          </p:nvPr>
        </p:nvSpPr>
        <p:spPr>
          <a:xfrm>
            <a:off x="0" y="59055"/>
            <a:ext cx="9143365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r>
              <a:rPr lang="en-US" altLang="en-GB">
                <a:sym typeface="+mn-ea"/>
              </a:rPr>
              <a:t>Mark the positions of dots with proper sequence (imp)</a:t>
            </a:r>
            <a:endParaRPr lang="en-GB"/>
          </a:p>
        </p:txBody>
      </p:sp>
      <p:pic>
        <p:nvPicPr>
          <p:cNvPr id="581" name="Google Shape;581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3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8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endParaRPr lang="en-GB"/>
          </a:p>
        </p:txBody>
      </p:sp>
      <p:sp>
        <p:nvSpPr>
          <p:cNvPr id="607" name="Google Shape;607;p38"/>
          <p:cNvSpPr txBox="1"/>
          <p:nvPr>
            <p:ph type="body" idx="4294967295"/>
          </p:nvPr>
        </p:nvSpPr>
        <p:spPr>
          <a:xfrm>
            <a:off x="0" y="1229995"/>
            <a:ext cx="8520430" cy="3338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1</a:t>
            </a:r>
            <a:endParaRPr sz="20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608" name="Google Shape;608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3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3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3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38"/>
          <p:cNvSpPr txBox="1"/>
          <p:nvPr/>
        </p:nvSpPr>
        <p:spPr>
          <a:xfrm>
            <a:off x="4380009" y="1356425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9"/>
          <p:cNvSpPr txBox="1"/>
          <p:nvPr>
            <p:ph type="title" idx="4294967295"/>
          </p:nvPr>
        </p:nvSpPr>
        <p:spPr>
          <a:xfrm>
            <a:off x="92075" y="11049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r>
              <a:rPr lang="en-US" altLang="en-GB"/>
              <a:t> Mark the position of dots with proper sequence</a:t>
            </a:r>
            <a:endParaRPr lang="en-US" altLang="en-GB"/>
          </a:p>
        </p:txBody>
      </p:sp>
      <p:sp>
        <p:nvSpPr>
          <p:cNvPr id="635" name="Google Shape;635;p39"/>
          <p:cNvSpPr txBox="1"/>
          <p:nvPr>
            <p:ph type="body" idx="4294967295"/>
          </p:nvPr>
        </p:nvSpPr>
        <p:spPr>
          <a:xfrm>
            <a:off x="0" y="1229995"/>
            <a:ext cx="8520430" cy="3338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1</a:t>
            </a:r>
            <a:endParaRPr sz="20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636" name="Google Shape;636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3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3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3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39"/>
          <p:cNvSpPr txBox="1"/>
          <p:nvPr/>
        </p:nvSpPr>
        <p:spPr>
          <a:xfrm>
            <a:off x="4380009" y="1356425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658" name="Google Shape;658;p39"/>
          <p:cNvSpPr txBox="1"/>
          <p:nvPr/>
        </p:nvSpPr>
        <p:spPr>
          <a:xfrm>
            <a:off x="6285971" y="2622338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40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endParaRPr lang="en-GB"/>
          </a:p>
        </p:txBody>
      </p:sp>
      <p:sp>
        <p:nvSpPr>
          <p:cNvPr id="664" name="Google Shape;664;p40"/>
          <p:cNvSpPr txBox="1"/>
          <p:nvPr>
            <p:ph type="body" idx="4294967295"/>
          </p:nvPr>
        </p:nvSpPr>
        <p:spPr>
          <a:xfrm>
            <a:off x="0" y="1229995"/>
            <a:ext cx="8520430" cy="3338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1</a:t>
            </a:r>
            <a:endParaRPr sz="20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665" name="Google Shape;665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4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4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4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4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40"/>
          <p:cNvSpPr txBox="1"/>
          <p:nvPr/>
        </p:nvSpPr>
        <p:spPr>
          <a:xfrm>
            <a:off x="4380009" y="1356425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687" name="Google Shape;687;p40"/>
          <p:cNvSpPr txBox="1"/>
          <p:nvPr/>
        </p:nvSpPr>
        <p:spPr>
          <a:xfrm>
            <a:off x="5240146" y="9277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688" name="Google Shape;688;p40"/>
          <p:cNvSpPr txBox="1"/>
          <p:nvPr/>
        </p:nvSpPr>
        <p:spPr>
          <a:xfrm>
            <a:off x="6285971" y="2622338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41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Level - 3</a:t>
            </a:r>
            <a:endParaRPr lang="en-GB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42"/>
          <p:cNvSpPr txBox="1"/>
          <p:nvPr>
            <p:ph type="title" idx="4294967295"/>
          </p:nvPr>
        </p:nvSpPr>
        <p:spPr>
          <a:xfrm>
            <a:off x="0" y="15176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r>
              <a:rPr lang="en-US">
                <a:sym typeface="+mn-ea"/>
              </a:rPr>
              <a:t>Remember the position of dot</a:t>
            </a:r>
            <a:endParaRPr lang="en-US" altLang="en-GB"/>
          </a:p>
        </p:txBody>
      </p:sp>
      <p:pic>
        <p:nvPicPr>
          <p:cNvPr id="701" name="Google Shape;70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42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3"/>
          <p:cNvSpPr txBox="1"/>
          <p:nvPr>
            <p:ph type="title" idx="4294967295"/>
          </p:nvPr>
        </p:nvSpPr>
        <p:spPr>
          <a:xfrm>
            <a:off x="0" y="1943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736" name="Google Shape;736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43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4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4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44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771" name="Google Shape;771;p44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772" name="Google Shape;772;p44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73" name="Google Shape;773;p44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74" name="Google Shape;774;p44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75" name="Google Shape;775;p44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76" name="Google Shape;776;p44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77" name="Google Shape;777;p44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78" name="Google Shape;778;p44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79" name="Google Shape;779;p44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80" name="Google Shape;780;p44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781" name="Google Shape;781;p44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82" name="Google Shape;782;p44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83" name="Google Shape;783;p44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84" name="Google Shape;784;p44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785" name="Google Shape;785;p4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5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792" name="Google Shape;792;p45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793" name="Google Shape;793;p45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94" name="Google Shape;794;p45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95" name="Google Shape;795;p45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96" name="Google Shape;796;p45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97" name="Google Shape;797;p45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98" name="Google Shape;798;p45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99" name="Google Shape;799;p45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00" name="Google Shape;800;p45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01" name="Google Shape;801;p45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802" name="Google Shape;802;p45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03" name="Google Shape;803;p45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04" name="Google Shape;804;p45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05" name="Google Shape;805;p45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806" name="Google Shape;806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46"/>
          <p:cNvSpPr txBox="1"/>
          <p:nvPr>
            <p:ph type="title" idx="4294967295"/>
          </p:nvPr>
        </p:nvSpPr>
        <p:spPr>
          <a:xfrm>
            <a:off x="0" y="16700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813" name="Google Shape;813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46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4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47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848" name="Google Shape;848;p47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849" name="Google Shape;849;p47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0" name="Google Shape;850;p47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1" name="Google Shape;851;p47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2" name="Google Shape;852;p47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3" name="Google Shape;853;p47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4" name="Google Shape;854;p47"/>
          <p:cNvSpPr/>
          <p:nvPr/>
        </p:nvSpPr>
        <p:spPr>
          <a:xfrm>
            <a:off x="5624200" y="3317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5" name="Google Shape;855;p47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6" name="Google Shape;856;p47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7" name="Google Shape;857;p47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8" name="Google Shape;858;p47"/>
          <p:cNvSpPr/>
          <p:nvPr/>
        </p:nvSpPr>
        <p:spPr>
          <a:xfrm>
            <a:off x="1071675" y="3317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9" name="Google Shape;859;p47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60" name="Google Shape;860;p47"/>
          <p:cNvSpPr/>
          <p:nvPr/>
        </p:nvSpPr>
        <p:spPr>
          <a:xfrm>
            <a:off x="5624200" y="26593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861" name="Google Shape;861;p4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48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868" name="Google Shape;868;p48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869" name="Google Shape;869;p48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70" name="Google Shape;870;p48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71" name="Google Shape;871;p48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72" name="Google Shape;872;p48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73" name="Google Shape;873;p48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74" name="Google Shape;874;p48"/>
          <p:cNvSpPr/>
          <p:nvPr/>
        </p:nvSpPr>
        <p:spPr>
          <a:xfrm>
            <a:off x="5624200" y="3317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75" name="Google Shape;875;p48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76" name="Google Shape;876;p48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77" name="Google Shape;877;p48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78" name="Google Shape;878;p48"/>
          <p:cNvSpPr/>
          <p:nvPr/>
        </p:nvSpPr>
        <p:spPr>
          <a:xfrm>
            <a:off x="1071675" y="3317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79" name="Google Shape;879;p48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80" name="Google Shape;880;p48"/>
          <p:cNvSpPr/>
          <p:nvPr/>
        </p:nvSpPr>
        <p:spPr>
          <a:xfrm>
            <a:off x="5624200" y="26593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881" name="Google Shape;881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49"/>
          <p:cNvSpPr txBox="1"/>
          <p:nvPr>
            <p:ph type="title" idx="4294967295"/>
          </p:nvPr>
        </p:nvSpPr>
        <p:spPr>
          <a:xfrm>
            <a:off x="92075" y="14478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888" name="Google Shape;888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4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49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4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50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923" name="Google Shape;923;p50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924" name="Google Shape;924;p50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25" name="Google Shape;925;p50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26" name="Google Shape;926;p50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27" name="Google Shape;927;p50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28" name="Google Shape;928;p50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29" name="Google Shape;929;p50"/>
          <p:cNvSpPr/>
          <p:nvPr/>
        </p:nvSpPr>
        <p:spPr>
          <a:xfrm>
            <a:off x="56242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30" name="Google Shape;930;p50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31" name="Google Shape;931;p50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32" name="Google Shape;932;p50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33" name="Google Shape;933;p50"/>
          <p:cNvSpPr/>
          <p:nvPr/>
        </p:nvSpPr>
        <p:spPr>
          <a:xfrm>
            <a:off x="2873125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34" name="Google Shape;934;p50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35" name="Google Shape;935;p50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936" name="Google Shape;936;p5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51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943" name="Google Shape;943;p51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944" name="Google Shape;944;p51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45" name="Google Shape;945;p51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46" name="Google Shape;946;p51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47" name="Google Shape;947;p51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48" name="Google Shape;948;p51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49" name="Google Shape;949;p51"/>
          <p:cNvSpPr/>
          <p:nvPr/>
        </p:nvSpPr>
        <p:spPr>
          <a:xfrm>
            <a:off x="56242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50" name="Google Shape;950;p51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51" name="Google Shape;951;p51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52" name="Google Shape;952;p51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53" name="Google Shape;953;p51"/>
          <p:cNvSpPr/>
          <p:nvPr/>
        </p:nvSpPr>
        <p:spPr>
          <a:xfrm>
            <a:off x="2873125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54" name="Google Shape;954;p51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55" name="Google Shape;955;p51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956" name="Google Shape;956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52"/>
          <p:cNvSpPr txBox="1"/>
          <p:nvPr>
            <p:ph type="title" idx="4294967295"/>
          </p:nvPr>
        </p:nvSpPr>
        <p:spPr>
          <a:xfrm>
            <a:off x="0" y="11874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</a:t>
            </a:r>
            <a:r>
              <a:rPr lang="en-US" altLang="en-GB"/>
              <a:t> 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963" name="Google Shape;963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52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5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5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53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998" name="Google Shape;998;p53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999" name="Google Shape;999;p53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00" name="Google Shape;1000;p53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01" name="Google Shape;1001;p53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02" name="Google Shape;1002;p53"/>
          <p:cNvSpPr/>
          <p:nvPr/>
        </p:nvSpPr>
        <p:spPr>
          <a:xfrm>
            <a:off x="6524925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03" name="Google Shape;1003;p53"/>
          <p:cNvSpPr/>
          <p:nvPr/>
        </p:nvSpPr>
        <p:spPr>
          <a:xfrm>
            <a:off x="5624200" y="33228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04" name="Google Shape;1004;p53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05" name="Google Shape;1005;p53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06" name="Google Shape;1006;p53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07" name="Google Shape;1007;p53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08" name="Google Shape;1008;p53"/>
          <p:cNvSpPr/>
          <p:nvPr/>
        </p:nvSpPr>
        <p:spPr>
          <a:xfrm>
            <a:off x="56242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09" name="Google Shape;1009;p53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10" name="Google Shape;1010;p53"/>
          <p:cNvSpPr/>
          <p:nvPr/>
        </p:nvSpPr>
        <p:spPr>
          <a:xfrm>
            <a:off x="2873125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011" name="Google Shape;1011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54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018" name="Google Shape;1018;p54"/>
          <p:cNvGraphicFramePr/>
          <p:nvPr/>
        </p:nvGraphicFramePr>
        <p:xfrm>
          <a:off x="952500" y="124075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019" name="Google Shape;1019;p54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20" name="Google Shape;1020;p54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21" name="Google Shape;1021;p54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22" name="Google Shape;1022;p54"/>
          <p:cNvSpPr/>
          <p:nvPr/>
        </p:nvSpPr>
        <p:spPr>
          <a:xfrm>
            <a:off x="6524925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23" name="Google Shape;1023;p54"/>
          <p:cNvSpPr/>
          <p:nvPr/>
        </p:nvSpPr>
        <p:spPr>
          <a:xfrm>
            <a:off x="5624200" y="33228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24" name="Google Shape;1024;p54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25" name="Google Shape;1025;p54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26" name="Google Shape;1026;p54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27" name="Google Shape;1027;p54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28" name="Google Shape;1028;p54"/>
          <p:cNvSpPr/>
          <p:nvPr/>
        </p:nvSpPr>
        <p:spPr>
          <a:xfrm>
            <a:off x="5624200" y="26619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29" name="Google Shape;1029;p54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30" name="Google Shape;1030;p54"/>
          <p:cNvSpPr/>
          <p:nvPr/>
        </p:nvSpPr>
        <p:spPr>
          <a:xfrm>
            <a:off x="2873125" y="3324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031" name="Google Shape;1031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55"/>
          <p:cNvSpPr txBox="1"/>
          <p:nvPr>
            <p:ph type="title" idx="4294967295"/>
          </p:nvPr>
        </p:nvSpPr>
        <p:spPr>
          <a:xfrm>
            <a:off x="0" y="83185"/>
            <a:ext cx="8917305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</a:t>
            </a:r>
            <a:r>
              <a:rPr lang="en-US" altLang="en-GB">
                <a:sym typeface="+mn-ea"/>
              </a:rPr>
              <a:t>Mark the positions of dots with proper sequence (imp)</a:t>
            </a:r>
            <a:br>
              <a:rPr lang="en-GB"/>
            </a:br>
            <a:endParaRPr lang="en-GB"/>
          </a:p>
        </p:txBody>
      </p:sp>
      <p:pic>
        <p:nvPicPr>
          <p:cNvPr id="1038" name="Google Shape;1038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55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56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073" name="Google Shape;1073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5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56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5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5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5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5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2" name="Google Shape;1102;p56"/>
          <p:cNvSpPr txBox="1"/>
          <p:nvPr/>
        </p:nvSpPr>
        <p:spPr>
          <a:xfrm>
            <a:off x="2381484" y="37002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57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109" name="Google Shape;1109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5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57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5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5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5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57"/>
          <p:cNvSpPr txBox="1"/>
          <p:nvPr/>
        </p:nvSpPr>
        <p:spPr>
          <a:xfrm>
            <a:off x="2381484" y="37002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139" name="Google Shape;1139;p57"/>
          <p:cNvSpPr txBox="1"/>
          <p:nvPr/>
        </p:nvSpPr>
        <p:spPr>
          <a:xfrm>
            <a:off x="1692659" y="271881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58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146" name="Google Shape;1146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5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58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5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5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0" name="Google Shape;1170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Google Shape;1171;p5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58"/>
          <p:cNvSpPr txBox="1"/>
          <p:nvPr/>
        </p:nvSpPr>
        <p:spPr>
          <a:xfrm>
            <a:off x="2381484" y="37002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176" name="Google Shape;1176;p58"/>
          <p:cNvSpPr txBox="1"/>
          <p:nvPr/>
        </p:nvSpPr>
        <p:spPr>
          <a:xfrm>
            <a:off x="1692659" y="271881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177" name="Google Shape;1177;p58"/>
          <p:cNvSpPr txBox="1"/>
          <p:nvPr/>
        </p:nvSpPr>
        <p:spPr>
          <a:xfrm>
            <a:off x="3083021" y="2262800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59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184" name="Google Shape;1184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5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Google Shape;1191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59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5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5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5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5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3" name="Google Shape;1213;p59"/>
          <p:cNvSpPr txBox="1"/>
          <p:nvPr/>
        </p:nvSpPr>
        <p:spPr>
          <a:xfrm>
            <a:off x="2381484" y="37002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214" name="Google Shape;1214;p59"/>
          <p:cNvSpPr txBox="1"/>
          <p:nvPr/>
        </p:nvSpPr>
        <p:spPr>
          <a:xfrm>
            <a:off x="1692659" y="271881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215" name="Google Shape;1215;p59"/>
          <p:cNvSpPr txBox="1"/>
          <p:nvPr/>
        </p:nvSpPr>
        <p:spPr>
          <a:xfrm>
            <a:off x="1837771" y="1793088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216" name="Google Shape;1216;p59"/>
          <p:cNvSpPr txBox="1"/>
          <p:nvPr/>
        </p:nvSpPr>
        <p:spPr>
          <a:xfrm>
            <a:off x="3083021" y="2262800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60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Level - 4</a:t>
            </a:r>
            <a:endParaRPr lang="en-GB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61"/>
          <p:cNvSpPr txBox="1"/>
          <p:nvPr>
            <p:ph type="title" idx="4294967295"/>
          </p:nvPr>
        </p:nvSpPr>
        <p:spPr>
          <a:xfrm>
            <a:off x="0" y="23622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r>
              <a:rPr lang="en-US">
                <a:sym typeface="+mn-ea"/>
              </a:rPr>
              <a:t>Remember the position of dot</a:t>
            </a:r>
            <a:endParaRPr lang="en-US" altLang="en-GB"/>
          </a:p>
        </p:txBody>
      </p:sp>
      <p:pic>
        <p:nvPicPr>
          <p:cNvPr id="1229" name="Google Shape;122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8" name="Google Shape;125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62"/>
          <p:cNvSpPr txBox="1"/>
          <p:nvPr>
            <p:ph type="title" idx="4294967295"/>
          </p:nvPr>
        </p:nvSpPr>
        <p:spPr>
          <a:xfrm>
            <a:off x="64770" y="19939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1265" name="Google Shape;1265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8" name="Google Shape;1268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6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7" name="Google Shape;1277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9" name="Google Shape;1279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0" name="Google Shape;1280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1" name="Google Shape;1281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" name="Google Shape;1282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3" name="Google Shape;1283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4" name="Google Shape;1284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5" name="Google Shape;1285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p6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63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300" name="Google Shape;1300;p63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301" name="Google Shape;1301;p63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02" name="Google Shape;1302;p63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03" name="Google Shape;1303;p63"/>
          <p:cNvSpPr/>
          <p:nvPr/>
        </p:nvSpPr>
        <p:spPr>
          <a:xfrm>
            <a:off x="12760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04" name="Google Shape;1304;p63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05" name="Google Shape;1305;p63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06" name="Google Shape;1306;p63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07" name="Google Shape;1307;p63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08" name="Google Shape;1308;p63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09" name="Google Shape;1309;p63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10" name="Google Shape;1310;p63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11" name="Google Shape;1311;p63"/>
          <p:cNvSpPr/>
          <p:nvPr/>
        </p:nvSpPr>
        <p:spPr>
          <a:xfrm>
            <a:off x="72265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12" name="Google Shape;1312;p63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13" name="Google Shape;1313;p63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14" name="Google Shape;1314;p63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15" name="Google Shape;1315;p63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16" name="Google Shape;1316;p63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317" name="Google Shape;1317;p6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64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323" name="Google Shape;1323;p64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324" name="Google Shape;1324;p64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25" name="Google Shape;1325;p64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26" name="Google Shape;1326;p64"/>
          <p:cNvSpPr/>
          <p:nvPr/>
        </p:nvSpPr>
        <p:spPr>
          <a:xfrm>
            <a:off x="12760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27" name="Google Shape;1327;p64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28" name="Google Shape;1328;p64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29" name="Google Shape;1329;p64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30" name="Google Shape;1330;p64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31" name="Google Shape;1331;p64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32" name="Google Shape;1332;p64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33" name="Google Shape;1333;p64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34" name="Google Shape;1334;p64"/>
          <p:cNvSpPr/>
          <p:nvPr/>
        </p:nvSpPr>
        <p:spPr>
          <a:xfrm>
            <a:off x="72265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35" name="Google Shape;1335;p64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36" name="Google Shape;1336;p64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37" name="Google Shape;1337;p64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38" name="Google Shape;1338;p64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39" name="Google Shape;1339;p64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340" name="Google Shape;1340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65"/>
          <p:cNvSpPr txBox="1"/>
          <p:nvPr>
            <p:ph type="title" idx="4294967295"/>
          </p:nvPr>
        </p:nvSpPr>
        <p:spPr>
          <a:xfrm>
            <a:off x="0" y="12319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1347" name="Google Shape;1347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9" name="Google Shape;1349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3" name="Google Shape;1353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4" name="Google Shape;1354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5" name="Google Shape;1355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6" name="Google Shape;1356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7" name="Google Shape;1357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8" name="Google Shape;1358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" name="Google Shape;1359;p6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1" name="Google Shape;1361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2" name="Google Shape;1362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4" name="Google Shape;1364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5" name="Google Shape;1365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6" name="Google Shape;1366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7" name="Google Shape;1367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8" name="Google Shape;1368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9" name="Google Shape;1369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3" name="Google Shape;1373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4" name="Google Shape;1374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6" name="Google Shape;1376;p6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66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382" name="Google Shape;1382;p66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383" name="Google Shape;1383;p66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84" name="Google Shape;1384;p66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85" name="Google Shape;1385;p66"/>
          <p:cNvSpPr/>
          <p:nvPr/>
        </p:nvSpPr>
        <p:spPr>
          <a:xfrm>
            <a:off x="12760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86" name="Google Shape;1386;p66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87" name="Google Shape;1387;p66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88" name="Google Shape;1388;p66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89" name="Google Shape;1389;p66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90" name="Google Shape;1390;p66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91" name="Google Shape;1391;p66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92" name="Google Shape;1392;p66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93" name="Google Shape;1393;p66"/>
          <p:cNvSpPr/>
          <p:nvPr/>
        </p:nvSpPr>
        <p:spPr>
          <a:xfrm>
            <a:off x="72265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94" name="Google Shape;1394;p66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95" name="Google Shape;1395;p66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96" name="Google Shape;1396;p66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97" name="Google Shape;1397;p66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98" name="Google Shape;1398;p66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99" name="Google Shape;1399;p66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00" name="Google Shape;1400;p66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01" name="Google Shape;1401;p66"/>
          <p:cNvSpPr/>
          <p:nvPr/>
        </p:nvSpPr>
        <p:spPr>
          <a:xfrm>
            <a:off x="12760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02" name="Google Shape;1402;p66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03" name="Google Shape;1403;p66"/>
          <p:cNvSpPr/>
          <p:nvPr/>
        </p:nvSpPr>
        <p:spPr>
          <a:xfrm>
            <a:off x="7242438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404" name="Google Shape;1404;p6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67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410" name="Google Shape;1410;p67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11" name="Google Shape;1411;p67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12" name="Google Shape;1412;p67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13" name="Google Shape;1413;p67"/>
          <p:cNvSpPr/>
          <p:nvPr/>
        </p:nvSpPr>
        <p:spPr>
          <a:xfrm>
            <a:off x="12760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14" name="Google Shape;1414;p67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15" name="Google Shape;1415;p67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16" name="Google Shape;1416;p67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17" name="Google Shape;1417;p67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18" name="Google Shape;1418;p67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19" name="Google Shape;1419;p67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20" name="Google Shape;1420;p67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21" name="Google Shape;1421;p67"/>
          <p:cNvSpPr/>
          <p:nvPr/>
        </p:nvSpPr>
        <p:spPr>
          <a:xfrm>
            <a:off x="72265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22" name="Google Shape;1422;p67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23" name="Google Shape;1423;p67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24" name="Google Shape;1424;p67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25" name="Google Shape;1425;p67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26" name="Google Shape;1426;p67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27" name="Google Shape;1427;p67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28" name="Google Shape;1428;p67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29" name="Google Shape;1429;p67"/>
          <p:cNvSpPr/>
          <p:nvPr/>
        </p:nvSpPr>
        <p:spPr>
          <a:xfrm>
            <a:off x="12760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30" name="Google Shape;1430;p67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31" name="Google Shape;1431;p67"/>
          <p:cNvSpPr/>
          <p:nvPr/>
        </p:nvSpPr>
        <p:spPr>
          <a:xfrm>
            <a:off x="7242438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432" name="Google Shape;1432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68"/>
          <p:cNvSpPr txBox="1"/>
          <p:nvPr>
            <p:ph type="title" idx="4294967295"/>
          </p:nvPr>
        </p:nvSpPr>
        <p:spPr>
          <a:xfrm>
            <a:off x="0" y="2222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1439" name="Google Shape;1439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0" name="Google Shape;1440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1" name="Google Shape;1441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2" name="Google Shape;1442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4" name="Google Shape;1444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5" name="Google Shape;1445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6" name="Google Shape;1446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7" name="Google Shape;1447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8" name="Google Shape;1448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9" name="Google Shape;1449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0" name="Google Shape;1450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1" name="Google Shape;1451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3" name="Google Shape;1453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Google Shape;1457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8" name="Google Shape;1458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9" name="Google Shape;1459;p6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1" name="Google Shape;1461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2" name="Google Shape;1462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p6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69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474" name="Google Shape;1474;p69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75" name="Google Shape;1475;p69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76" name="Google Shape;1476;p69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77" name="Google Shape;1477;p69"/>
          <p:cNvSpPr/>
          <p:nvPr/>
        </p:nvSpPr>
        <p:spPr>
          <a:xfrm>
            <a:off x="3687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78" name="Google Shape;1478;p69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79" name="Google Shape;1479;p69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80" name="Google Shape;1480;p69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81" name="Google Shape;1481;p69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82" name="Google Shape;1482;p69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83" name="Google Shape;1483;p69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84" name="Google Shape;1484;p69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85" name="Google Shape;1485;p69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86" name="Google Shape;1486;p69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87" name="Google Shape;1487;p69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88" name="Google Shape;1488;p69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89" name="Google Shape;1489;p69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90" name="Google Shape;1490;p69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91" name="Google Shape;1491;p69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92" name="Google Shape;1492;p69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93" name="Google Shape;1493;p69"/>
          <p:cNvSpPr/>
          <p:nvPr/>
        </p:nvSpPr>
        <p:spPr>
          <a:xfrm>
            <a:off x="12760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94" name="Google Shape;1494;p69"/>
          <p:cNvSpPr/>
          <p:nvPr/>
        </p:nvSpPr>
        <p:spPr>
          <a:xfrm>
            <a:off x="7242438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495" name="Google Shape;1495;p6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70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501" name="Google Shape;1501;p70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502" name="Google Shape;1502;p70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03" name="Google Shape;1503;p70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04" name="Google Shape;1504;p70"/>
          <p:cNvSpPr/>
          <p:nvPr/>
        </p:nvSpPr>
        <p:spPr>
          <a:xfrm>
            <a:off x="3687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05" name="Google Shape;1505;p70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06" name="Google Shape;1506;p70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07" name="Google Shape;1507;p70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08" name="Google Shape;1508;p70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09" name="Google Shape;1509;p70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10" name="Google Shape;1510;p70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11" name="Google Shape;1511;p70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12" name="Google Shape;1512;p70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13" name="Google Shape;1513;p70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14" name="Google Shape;1514;p70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15" name="Google Shape;1515;p70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16" name="Google Shape;1516;p70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17" name="Google Shape;1517;p70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18" name="Google Shape;1518;p70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19" name="Google Shape;1519;p70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20" name="Google Shape;1520;p70"/>
          <p:cNvSpPr/>
          <p:nvPr/>
        </p:nvSpPr>
        <p:spPr>
          <a:xfrm>
            <a:off x="12760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21" name="Google Shape;1521;p70"/>
          <p:cNvSpPr/>
          <p:nvPr/>
        </p:nvSpPr>
        <p:spPr>
          <a:xfrm>
            <a:off x="7242438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522" name="Google Shape;1522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71"/>
          <p:cNvSpPr txBox="1"/>
          <p:nvPr>
            <p:ph type="title" idx="4294967295"/>
          </p:nvPr>
        </p:nvSpPr>
        <p:spPr>
          <a:xfrm>
            <a:off x="0" y="17335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1529" name="Google Shape;1529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0" name="Google Shape;1530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1" name="Google Shape;1531;p7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2" name="Google Shape;1532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3" name="Google Shape;1533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4" name="Google Shape;1534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5" name="Google Shape;1535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" name="Google Shape;1536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" name="Google Shape;1537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8" name="Google Shape;1538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9" name="Google Shape;1539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0" name="Google Shape;1540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1" name="Google Shape;1541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2" name="Google Shape;1542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4" name="Google Shape;1544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" name="Google Shape;1545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6" name="Google Shape;1546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7" name="Google Shape;1547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8" name="Google Shape;1548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9" name="Google Shape;1549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0" name="Google Shape;1550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1" name="Google Shape;1551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2" name="Google Shape;1552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5" name="Google Shape;1555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6" name="Google Shape;1556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7" name="Google Shape;1557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8" name="Google Shape;1558;p7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72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564" name="Google Shape;1564;p72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565" name="Google Shape;1565;p72"/>
          <p:cNvSpPr/>
          <p:nvPr/>
        </p:nvSpPr>
        <p:spPr>
          <a:xfrm>
            <a:off x="21181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66" name="Google Shape;1566;p72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67" name="Google Shape;1567;p72"/>
          <p:cNvSpPr/>
          <p:nvPr/>
        </p:nvSpPr>
        <p:spPr>
          <a:xfrm>
            <a:off x="3687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68" name="Google Shape;1568;p72"/>
          <p:cNvSpPr/>
          <p:nvPr/>
        </p:nvSpPr>
        <p:spPr>
          <a:xfrm>
            <a:off x="1243450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69" name="Google Shape;1569;p72"/>
          <p:cNvSpPr/>
          <p:nvPr/>
        </p:nvSpPr>
        <p:spPr>
          <a:xfrm>
            <a:off x="21181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70" name="Google Shape;1570;p72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71" name="Google Shape;1571;p72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72" name="Google Shape;1572;p72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73" name="Google Shape;1573;p72"/>
          <p:cNvSpPr/>
          <p:nvPr/>
        </p:nvSpPr>
        <p:spPr>
          <a:xfrm>
            <a:off x="63642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74" name="Google Shape;1574;p72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75" name="Google Shape;1575;p72"/>
          <p:cNvSpPr/>
          <p:nvPr/>
        </p:nvSpPr>
        <p:spPr>
          <a:xfrm>
            <a:off x="8100500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76" name="Google Shape;1576;p72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77" name="Google Shape;1577;p72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78" name="Google Shape;1578;p72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79" name="Google Shape;1579;p72"/>
          <p:cNvSpPr/>
          <p:nvPr/>
        </p:nvSpPr>
        <p:spPr>
          <a:xfrm>
            <a:off x="5477075" y="33676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80" name="Google Shape;1580;p72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81" name="Google Shape;1581;p72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82" name="Google Shape;1582;p72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83" name="Google Shape;1583;p72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84" name="Google Shape;1584;p72"/>
          <p:cNvSpPr/>
          <p:nvPr/>
        </p:nvSpPr>
        <p:spPr>
          <a:xfrm>
            <a:off x="63642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585" name="Google Shape;1585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73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591" name="Google Shape;1591;p73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592" name="Google Shape;1592;p73"/>
          <p:cNvSpPr/>
          <p:nvPr/>
        </p:nvSpPr>
        <p:spPr>
          <a:xfrm>
            <a:off x="21181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93" name="Google Shape;1593;p73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94" name="Google Shape;1594;p73"/>
          <p:cNvSpPr/>
          <p:nvPr/>
        </p:nvSpPr>
        <p:spPr>
          <a:xfrm>
            <a:off x="3687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95" name="Google Shape;1595;p73"/>
          <p:cNvSpPr/>
          <p:nvPr/>
        </p:nvSpPr>
        <p:spPr>
          <a:xfrm>
            <a:off x="1243450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96" name="Google Shape;1596;p73"/>
          <p:cNvSpPr/>
          <p:nvPr/>
        </p:nvSpPr>
        <p:spPr>
          <a:xfrm>
            <a:off x="21181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97" name="Google Shape;1597;p73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98" name="Google Shape;1598;p73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99" name="Google Shape;1599;p73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0" name="Google Shape;1600;p73"/>
          <p:cNvSpPr/>
          <p:nvPr/>
        </p:nvSpPr>
        <p:spPr>
          <a:xfrm>
            <a:off x="63642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1" name="Google Shape;1601;p73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2" name="Google Shape;1602;p73"/>
          <p:cNvSpPr/>
          <p:nvPr/>
        </p:nvSpPr>
        <p:spPr>
          <a:xfrm>
            <a:off x="8100500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3" name="Google Shape;1603;p73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4" name="Google Shape;1604;p73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5" name="Google Shape;1605;p73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6" name="Google Shape;1606;p73"/>
          <p:cNvSpPr/>
          <p:nvPr/>
        </p:nvSpPr>
        <p:spPr>
          <a:xfrm>
            <a:off x="5477075" y="33676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7" name="Google Shape;1607;p73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8" name="Google Shape;1608;p73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09" name="Google Shape;1609;p73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10" name="Google Shape;1610;p73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11" name="Google Shape;1611;p73"/>
          <p:cNvSpPr/>
          <p:nvPr/>
        </p:nvSpPr>
        <p:spPr>
          <a:xfrm>
            <a:off x="63642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612" name="Google Shape;1612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74"/>
          <p:cNvSpPr txBox="1"/>
          <p:nvPr>
            <p:ph type="title" idx="4294967295"/>
          </p:nvPr>
        </p:nvSpPr>
        <p:spPr>
          <a:xfrm>
            <a:off x="0" y="19939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1619" name="Google Shape;1619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0" name="Google Shape;1620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1" name="Google Shape;1621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2" name="Google Shape;1622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3" name="Google Shape;1623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4" name="Google Shape;1624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5" name="Google Shape;1625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8" name="Google Shape;1628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9" name="Google Shape;1629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0" name="Google Shape;1630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1" name="Google Shape;1631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2" name="Google Shape;1632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" name="Google Shape;1633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4" name="Google Shape;1634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5" name="Google Shape;1635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6" name="Google Shape;1636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7" name="Google Shape;1637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" name="Google Shape;1638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0" name="Google Shape;1640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1" name="Google Shape;1641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2" name="Google Shape;1642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3" name="Google Shape;1643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4" name="Google Shape;1644;p7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5" name="Google Shape;1645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6" name="Google Shape;1646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7" name="Google Shape;1647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8" name="Google Shape;1648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2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3" name="Google Shape;1653;p75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654" name="Google Shape;1654;p75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655" name="Google Shape;1655;p75"/>
          <p:cNvSpPr/>
          <p:nvPr/>
        </p:nvSpPr>
        <p:spPr>
          <a:xfrm>
            <a:off x="21181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56" name="Google Shape;1656;p75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57" name="Google Shape;1657;p75"/>
          <p:cNvSpPr/>
          <p:nvPr/>
        </p:nvSpPr>
        <p:spPr>
          <a:xfrm>
            <a:off x="3687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58" name="Google Shape;1658;p75"/>
          <p:cNvSpPr/>
          <p:nvPr/>
        </p:nvSpPr>
        <p:spPr>
          <a:xfrm>
            <a:off x="2118175" y="3299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59" name="Google Shape;1659;p75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0" name="Google Shape;1660;p75"/>
          <p:cNvSpPr/>
          <p:nvPr/>
        </p:nvSpPr>
        <p:spPr>
          <a:xfrm>
            <a:off x="63642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1" name="Google Shape;1661;p75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2" name="Google Shape;1662;p75"/>
          <p:cNvSpPr/>
          <p:nvPr/>
        </p:nvSpPr>
        <p:spPr>
          <a:xfrm>
            <a:off x="8100500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3" name="Google Shape;1663;p75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4" name="Google Shape;1664;p75"/>
          <p:cNvSpPr/>
          <p:nvPr/>
        </p:nvSpPr>
        <p:spPr>
          <a:xfrm>
            <a:off x="63844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5" name="Google Shape;1665;p75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6" name="Google Shape;1666;p75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7" name="Google Shape;1667;p75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8" name="Google Shape;1668;p75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69" name="Google Shape;1669;p75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70" name="Google Shape;1670;p75"/>
          <p:cNvSpPr/>
          <p:nvPr/>
        </p:nvSpPr>
        <p:spPr>
          <a:xfrm>
            <a:off x="1243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671" name="Google Shape;1671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76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1677" name="Google Shape;1677;p76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678" name="Google Shape;1678;p76"/>
          <p:cNvSpPr/>
          <p:nvPr/>
        </p:nvSpPr>
        <p:spPr>
          <a:xfrm>
            <a:off x="21181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79" name="Google Shape;1679;p76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80" name="Google Shape;1680;p76"/>
          <p:cNvSpPr/>
          <p:nvPr/>
        </p:nvSpPr>
        <p:spPr>
          <a:xfrm>
            <a:off x="3687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81" name="Google Shape;1681;p76"/>
          <p:cNvSpPr/>
          <p:nvPr/>
        </p:nvSpPr>
        <p:spPr>
          <a:xfrm>
            <a:off x="2118175" y="3299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82" name="Google Shape;1682;p76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83" name="Google Shape;1683;p76"/>
          <p:cNvSpPr/>
          <p:nvPr/>
        </p:nvSpPr>
        <p:spPr>
          <a:xfrm>
            <a:off x="636427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84" name="Google Shape;1684;p76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85" name="Google Shape;1685;p76"/>
          <p:cNvSpPr/>
          <p:nvPr/>
        </p:nvSpPr>
        <p:spPr>
          <a:xfrm>
            <a:off x="8100500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86" name="Google Shape;1686;p76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87" name="Google Shape;1687;p76"/>
          <p:cNvSpPr/>
          <p:nvPr/>
        </p:nvSpPr>
        <p:spPr>
          <a:xfrm>
            <a:off x="6384400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88" name="Google Shape;1688;p76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89" name="Google Shape;1689;p76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90" name="Google Shape;1690;p76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91" name="Google Shape;1691;p76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92" name="Google Shape;1692;p76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93" name="Google Shape;1693;p76"/>
          <p:cNvSpPr/>
          <p:nvPr/>
        </p:nvSpPr>
        <p:spPr>
          <a:xfrm>
            <a:off x="1243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694" name="Google Shape;1694;p7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77"/>
          <p:cNvSpPr txBox="1"/>
          <p:nvPr>
            <p:ph type="title" idx="4294967295"/>
          </p:nvPr>
        </p:nvSpPr>
        <p:spPr>
          <a:xfrm>
            <a:off x="0" y="94615"/>
            <a:ext cx="903859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r>
              <a:rPr lang="en-US" altLang="en-GB">
                <a:sym typeface="+mn-ea"/>
              </a:rPr>
              <a:t>Mark the positions of dots with proper sequence (imp)</a:t>
            </a:r>
            <a:br>
              <a:rPr lang="en-GB"/>
            </a:br>
            <a:endParaRPr lang="en-GB"/>
          </a:p>
        </p:txBody>
      </p:sp>
      <p:pic>
        <p:nvPicPr>
          <p:cNvPr id="1701" name="Google Shape;1701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2" name="Google Shape;1702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3" name="Google Shape;1703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4" name="Google Shape;1704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5" name="Google Shape;1705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6" name="Google Shape;1706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7" name="Google Shape;1707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8" name="Google Shape;1708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9" name="Google Shape;1709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0" name="Google Shape;1710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1" name="Google Shape;1711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3" name="Google Shape;1713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4" name="Google Shape;1714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5" name="Google Shape;1715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6" name="Google Shape;1716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7" name="Google Shape;1717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9" name="Google Shape;1719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0" name="Google Shape;1720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1" name="Google Shape;1721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2" name="Google Shape;1722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3" name="Google Shape;1723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4" name="Google Shape;1724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5" name="Google Shape;1725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9" name="Google Shape;1729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0" name="Google Shape;1730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4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p78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736" name="Google Shape;1736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7" name="Google Shape;1737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7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9" name="Google Shape;1739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0" name="Google Shape;1740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" name="Google Shape;1741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" name="Google Shape;1742;p7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" name="Google Shape;1743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4" name="Google Shape;1744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5" name="Google Shape;1745;p7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6" name="Google Shape;1746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7" name="Google Shape;1747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8" name="Google Shape;1748;p7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9" name="Google Shape;1749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" name="Google Shape;1750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1" name="Google Shape;1751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2" name="Google Shape;1752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3" name="Google Shape;1753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4" name="Google Shape;1754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5" name="Google Shape;1755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6" name="Google Shape;1756;p7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" name="Google Shape;1757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8" name="Google Shape;1758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9" name="Google Shape;1759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0" name="Google Shape;1760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1" name="Google Shape;1761;p7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2" name="Google Shape;1762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3" name="Google Shape;1763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5" name="Google Shape;1765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6" name="Google Shape;1766;p78"/>
          <p:cNvSpPr txBox="1"/>
          <p:nvPr/>
        </p:nvSpPr>
        <p:spPr>
          <a:xfrm>
            <a:off x="3037975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p79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772" name="Google Shape;1772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3" name="Google Shape;1773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4" name="Google Shape;1774;p7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5" name="Google Shape;1775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6" name="Google Shape;1776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7" name="Google Shape;1777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8" name="Google Shape;1778;p7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9" name="Google Shape;1779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7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3" name="Google Shape;1783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4" name="Google Shape;1784;p7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" name="Google Shape;1785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7" name="Google Shape;1787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8" name="Google Shape;1788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9" name="Google Shape;1789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0" name="Google Shape;1790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1" name="Google Shape;1791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2" name="Google Shape;1792;p7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3" name="Google Shape;1793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4" name="Google Shape;1794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5" name="Google Shape;1795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6" name="Google Shape;1796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7" name="Google Shape;1797;p7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8" name="Google Shape;1798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9" name="Google Shape;1799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0" name="Google Shape;1800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1" name="Google Shape;1801;p7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2" name="Google Shape;1802;p79"/>
          <p:cNvSpPr txBox="1"/>
          <p:nvPr/>
        </p:nvSpPr>
        <p:spPr>
          <a:xfrm>
            <a:off x="3037975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803" name="Google Shape;1803;p79"/>
          <p:cNvSpPr txBox="1"/>
          <p:nvPr/>
        </p:nvSpPr>
        <p:spPr>
          <a:xfrm>
            <a:off x="5247563" y="244274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80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809" name="Google Shape;1809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0" name="Google Shape;1810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8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2" name="Google Shape;1812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3" name="Google Shape;1813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4" name="Google Shape;1814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5" name="Google Shape;1815;p8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6" name="Google Shape;1816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7" name="Google Shape;1817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8" name="Google Shape;1818;p8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9" name="Google Shape;1819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0" name="Google Shape;1820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1" name="Google Shape;1821;p8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2" name="Google Shape;1822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3" name="Google Shape;1823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4" name="Google Shape;1824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5" name="Google Shape;1825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6" name="Google Shape;1826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7" name="Google Shape;1827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8" name="Google Shape;1828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9" name="Google Shape;1829;p8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0" name="Google Shape;1830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1" name="Google Shape;1831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3" name="Google Shape;1833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4" name="Google Shape;1834;p8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5" name="Google Shape;1835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6" name="Google Shape;1836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7" name="Google Shape;1837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8" name="Google Shape;1838;p8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9" name="Google Shape;1839;p80"/>
          <p:cNvSpPr txBox="1"/>
          <p:nvPr/>
        </p:nvSpPr>
        <p:spPr>
          <a:xfrm>
            <a:off x="3037975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840" name="Google Shape;1840;p80"/>
          <p:cNvSpPr txBox="1"/>
          <p:nvPr/>
        </p:nvSpPr>
        <p:spPr>
          <a:xfrm>
            <a:off x="5247563" y="244274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841" name="Google Shape;1841;p80"/>
          <p:cNvSpPr txBox="1"/>
          <p:nvPr/>
        </p:nvSpPr>
        <p:spPr>
          <a:xfrm>
            <a:off x="5200988" y="8886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81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847" name="Google Shape;1847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8" name="Google Shape;1848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9" name="Google Shape;1849;p8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0" name="Google Shape;1850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1" name="Google Shape;1851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2" name="Google Shape;1852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3" name="Google Shape;1853;p8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4" name="Google Shape;1854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5" name="Google Shape;1855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6" name="Google Shape;1856;p8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8" name="Google Shape;1858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9" name="Google Shape;1859;p8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0" name="Google Shape;1860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1" name="Google Shape;1861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3" name="Google Shape;1863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5" name="Google Shape;1865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8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9" name="Google Shape;1869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0" name="Google Shape;1870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1" name="Google Shape;1871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2" name="Google Shape;1872;p8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3" name="Google Shape;1873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4" name="Google Shape;1874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5" name="Google Shape;1875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6" name="Google Shape;1876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7" name="Google Shape;1877;p81"/>
          <p:cNvSpPr txBox="1"/>
          <p:nvPr/>
        </p:nvSpPr>
        <p:spPr>
          <a:xfrm>
            <a:off x="3037975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878" name="Google Shape;1878;p81"/>
          <p:cNvSpPr txBox="1"/>
          <p:nvPr/>
        </p:nvSpPr>
        <p:spPr>
          <a:xfrm>
            <a:off x="5247563" y="244274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879" name="Google Shape;1879;p81"/>
          <p:cNvSpPr txBox="1"/>
          <p:nvPr/>
        </p:nvSpPr>
        <p:spPr>
          <a:xfrm>
            <a:off x="5200988" y="8886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880" name="Google Shape;1880;p81"/>
          <p:cNvSpPr txBox="1"/>
          <p:nvPr/>
        </p:nvSpPr>
        <p:spPr>
          <a:xfrm>
            <a:off x="1865063" y="16472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p82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886" name="Google Shape;1886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7" name="Google Shape;1887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8" name="Google Shape;1888;p8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9" name="Google Shape;1889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0" name="Google Shape;1890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1" name="Google Shape;1891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2" name="Google Shape;1892;p8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3" name="Google Shape;1893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4" name="Google Shape;1894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5" name="Google Shape;1895;p8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6" name="Google Shape;1896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7" name="Google Shape;1897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8" name="Google Shape;1898;p8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9" name="Google Shape;1899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0" name="Google Shape;1900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1" name="Google Shape;1901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3" name="Google Shape;1903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4" name="Google Shape;1904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5" name="Google Shape;1905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6" name="Google Shape;1906;p8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7" name="Google Shape;1907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8" name="Google Shape;1908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9" name="Google Shape;1909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0" name="Google Shape;1910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1" name="Google Shape;1911;p8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2" name="Google Shape;1912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3" name="Google Shape;1913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4" name="Google Shape;1914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5" name="Google Shape;1915;p8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6" name="Google Shape;1916;p82"/>
          <p:cNvSpPr txBox="1"/>
          <p:nvPr/>
        </p:nvSpPr>
        <p:spPr>
          <a:xfrm>
            <a:off x="3037975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917" name="Google Shape;1917;p82"/>
          <p:cNvSpPr txBox="1"/>
          <p:nvPr/>
        </p:nvSpPr>
        <p:spPr>
          <a:xfrm>
            <a:off x="5247563" y="244274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918" name="Google Shape;1918;p82"/>
          <p:cNvSpPr txBox="1"/>
          <p:nvPr/>
        </p:nvSpPr>
        <p:spPr>
          <a:xfrm>
            <a:off x="5200988" y="8886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919" name="Google Shape;1919;p82"/>
          <p:cNvSpPr txBox="1"/>
          <p:nvPr/>
        </p:nvSpPr>
        <p:spPr>
          <a:xfrm>
            <a:off x="6953438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5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920" name="Google Shape;1920;p82"/>
          <p:cNvSpPr txBox="1"/>
          <p:nvPr/>
        </p:nvSpPr>
        <p:spPr>
          <a:xfrm>
            <a:off x="1865063" y="16472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4" name="Shape 1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Google Shape;1925;p83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Level - 5</a:t>
            </a:r>
            <a:endParaRPr lang="en-GB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84"/>
          <p:cNvSpPr txBox="1"/>
          <p:nvPr>
            <p:ph type="title" idx="4294967295"/>
          </p:nvPr>
        </p:nvSpPr>
        <p:spPr>
          <a:xfrm>
            <a:off x="56515" y="19939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1932" name="Google Shape;193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3" name="Google Shape;193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4" name="Google Shape;193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5" name="Google Shape;193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6" name="Google Shape;193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7" name="Google Shape;193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8" name="Google Shape;193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9" name="Google Shape;193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0" name="Google Shape;194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1" name="Google Shape;194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3" name="Google Shape;194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" name="Google Shape;194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" name="Google Shape;194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8" name="Google Shape;194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9" name="Google Shape;194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0" name="Google Shape;195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1" name="Google Shape;195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2" name="Google Shape;195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3" name="Google Shape;195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4" name="Google Shape;195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5" name="Google Shape;195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6" name="Google Shape;195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7" name="Google Shape;195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8" name="Google Shape;195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9" name="Google Shape;195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0" name="Google Shape;196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1" name="Google Shape;196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2" name="Google Shape;196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3" name="Google Shape;196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4" name="Google Shape;196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5" name="Google Shape;196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6" name="Google Shape;196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7" name="Google Shape;196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p85"/>
          <p:cNvSpPr txBox="1"/>
          <p:nvPr>
            <p:ph type="title" idx="4294967295"/>
          </p:nvPr>
        </p:nvSpPr>
        <p:spPr>
          <a:xfrm>
            <a:off x="0" y="189865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1973" name="Google Shape;1973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4" name="Google Shape;1974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" name="Google Shape;1975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6" name="Google Shape;1976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9" name="Google Shape;1979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0" name="Google Shape;1980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2" name="Google Shape;1982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8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4" name="Google Shape;1984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5" name="Google Shape;1985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6" name="Google Shape;1986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7" name="Google Shape;1987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9" name="Google Shape;1989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0" name="Google Shape;1990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1" name="Google Shape;1991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2" name="Google Shape;1992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3" name="Google Shape;1993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4" name="Google Shape;1994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5" name="Google Shape;1995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6" name="Google Shape;1996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7" name="Google Shape;1997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9" name="Google Shape;1999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0" name="Google Shape;2000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1" name="Google Shape;2001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2" name="Google Shape;2002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3" name="Google Shape;2003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4" name="Google Shape;2004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5" name="Google Shape;2005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6" name="Google Shape;2006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7" name="Google Shape;2007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8" name="Google Shape;2008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2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86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014" name="Google Shape;2014;p86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015" name="Google Shape;2015;p86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16" name="Google Shape;2016;p86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17" name="Google Shape;2017;p86"/>
          <p:cNvSpPr/>
          <p:nvPr/>
        </p:nvSpPr>
        <p:spPr>
          <a:xfrm>
            <a:off x="1243450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18" name="Google Shape;2018;p86"/>
          <p:cNvSpPr/>
          <p:nvPr/>
        </p:nvSpPr>
        <p:spPr>
          <a:xfrm>
            <a:off x="1243450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19" name="Google Shape;2019;p86"/>
          <p:cNvSpPr/>
          <p:nvPr/>
        </p:nvSpPr>
        <p:spPr>
          <a:xfrm>
            <a:off x="124345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20" name="Google Shape;2020;p86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21" name="Google Shape;2021;p86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22" name="Google Shape;2022;p86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23" name="Google Shape;2023;p86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24" name="Google Shape;2024;p86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25" name="Google Shape;2025;p86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26" name="Google Shape;2026;p86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27" name="Google Shape;2027;p86"/>
          <p:cNvSpPr/>
          <p:nvPr/>
        </p:nvSpPr>
        <p:spPr>
          <a:xfrm>
            <a:off x="724245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28" name="Google Shape;2028;p86"/>
          <p:cNvSpPr/>
          <p:nvPr/>
        </p:nvSpPr>
        <p:spPr>
          <a:xfrm>
            <a:off x="1243450" y="19958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29" name="Google Shape;2029;p86"/>
          <p:cNvSpPr/>
          <p:nvPr/>
        </p:nvSpPr>
        <p:spPr>
          <a:xfrm>
            <a:off x="2120875" y="19959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30" name="Google Shape;2030;p86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31" name="Google Shape;2031;p86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32" name="Google Shape;2032;p86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33" name="Google Shape;2033;p86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34" name="Google Shape;2034;p86"/>
          <p:cNvSpPr/>
          <p:nvPr/>
        </p:nvSpPr>
        <p:spPr>
          <a:xfrm>
            <a:off x="7232388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035" name="Google Shape;2035;p8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p87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041" name="Google Shape;2041;p87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042" name="Google Shape;2042;p87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43" name="Google Shape;2043;p87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44" name="Google Shape;2044;p87"/>
          <p:cNvSpPr/>
          <p:nvPr/>
        </p:nvSpPr>
        <p:spPr>
          <a:xfrm>
            <a:off x="1243450" y="3344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45" name="Google Shape;2045;p87"/>
          <p:cNvSpPr/>
          <p:nvPr/>
        </p:nvSpPr>
        <p:spPr>
          <a:xfrm>
            <a:off x="1243450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46" name="Google Shape;2046;p87"/>
          <p:cNvSpPr/>
          <p:nvPr/>
        </p:nvSpPr>
        <p:spPr>
          <a:xfrm>
            <a:off x="124345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47" name="Google Shape;2047;p87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48" name="Google Shape;2048;p87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49" name="Google Shape;2049;p87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50" name="Google Shape;2050;p87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51" name="Google Shape;2051;p87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52" name="Google Shape;2052;p87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53" name="Google Shape;2053;p87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54" name="Google Shape;2054;p87"/>
          <p:cNvSpPr/>
          <p:nvPr/>
        </p:nvSpPr>
        <p:spPr>
          <a:xfrm>
            <a:off x="724245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55" name="Google Shape;2055;p87"/>
          <p:cNvSpPr/>
          <p:nvPr/>
        </p:nvSpPr>
        <p:spPr>
          <a:xfrm>
            <a:off x="1243450" y="19958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56" name="Google Shape;2056;p87"/>
          <p:cNvSpPr/>
          <p:nvPr/>
        </p:nvSpPr>
        <p:spPr>
          <a:xfrm>
            <a:off x="2120875" y="19959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57" name="Google Shape;2057;p87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58" name="Google Shape;2058;p87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59" name="Google Shape;2059;p87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60" name="Google Shape;2060;p87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61" name="Google Shape;2061;p87"/>
          <p:cNvSpPr/>
          <p:nvPr/>
        </p:nvSpPr>
        <p:spPr>
          <a:xfrm>
            <a:off x="7232388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062" name="Google Shape;2062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66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88"/>
          <p:cNvSpPr txBox="1"/>
          <p:nvPr>
            <p:ph type="title" idx="4294967295"/>
          </p:nvPr>
        </p:nvSpPr>
        <p:spPr>
          <a:xfrm>
            <a:off x="0" y="16129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r>
              <a:rPr lang="en-US" altLang="en-GB"/>
              <a:t> 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US" altLang="en-GB"/>
          </a:p>
        </p:txBody>
      </p:sp>
      <p:pic>
        <p:nvPicPr>
          <p:cNvPr id="2068" name="Google Shape;2068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9" name="Google Shape;2069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0" name="Google Shape;2070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1" name="Google Shape;2071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2" name="Google Shape;2072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3" name="Google Shape;2073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4" name="Google Shape;2074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5" name="Google Shape;2075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6" name="Google Shape;2076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7" name="Google Shape;2077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8" name="Google Shape;2078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9" name="Google Shape;2079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0" name="Google Shape;2080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1" name="Google Shape;2081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2" name="Google Shape;2082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3" name="Google Shape;2083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4" name="Google Shape;2084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5" name="Google Shape;2085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6" name="Google Shape;2086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7" name="Google Shape;2087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8" name="Google Shape;2088;p8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9" name="Google Shape;2089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1" name="Google Shape;2091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" name="Google Shape;2092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3" name="Google Shape;2093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4" name="Google Shape;2094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5" name="Google Shape;2095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6" name="Google Shape;2096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" name="Google Shape;2097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8" name="Google Shape;2098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9" name="Google Shape;2099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0" name="Google Shape;2100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1" name="Google Shape;2101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2" name="Google Shape;2102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3" name="Google Shape;2103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07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89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109" name="Google Shape;2109;p89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10" name="Google Shape;2110;p89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11" name="Google Shape;2111;p89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12" name="Google Shape;2112;p89"/>
          <p:cNvSpPr/>
          <p:nvPr/>
        </p:nvSpPr>
        <p:spPr>
          <a:xfrm>
            <a:off x="441975" y="33440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13" name="Google Shape;2113;p89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14" name="Google Shape;2114;p89"/>
          <p:cNvSpPr/>
          <p:nvPr/>
        </p:nvSpPr>
        <p:spPr>
          <a:xfrm>
            <a:off x="441975" y="13265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15" name="Google Shape;2115;p89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16" name="Google Shape;2116;p89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17" name="Google Shape;2117;p89"/>
          <p:cNvSpPr/>
          <p:nvPr/>
        </p:nvSpPr>
        <p:spPr>
          <a:xfrm>
            <a:off x="8100488" y="3320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18" name="Google Shape;2118;p89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19" name="Google Shape;2119;p89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20" name="Google Shape;2120;p89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21" name="Google Shape;2121;p89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22" name="Google Shape;2122;p89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23" name="Google Shape;2123;p89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24" name="Google Shape;2124;p89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25" name="Google Shape;2125;p89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26" name="Google Shape;2126;p89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27" name="Google Shape;2127;p89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28" name="Google Shape;2128;p89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29" name="Google Shape;2129;p89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130" name="Google Shape;2130;p8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4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" name="Google Shape;2135;p90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136" name="Google Shape;2136;p90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37" name="Google Shape;2137;p90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38" name="Google Shape;2138;p90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39" name="Google Shape;2139;p90"/>
          <p:cNvSpPr/>
          <p:nvPr/>
        </p:nvSpPr>
        <p:spPr>
          <a:xfrm>
            <a:off x="441975" y="33440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40" name="Google Shape;2140;p90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41" name="Google Shape;2141;p90"/>
          <p:cNvSpPr/>
          <p:nvPr/>
        </p:nvSpPr>
        <p:spPr>
          <a:xfrm>
            <a:off x="441975" y="13265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42" name="Google Shape;2142;p90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43" name="Google Shape;2143;p90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44" name="Google Shape;2144;p90"/>
          <p:cNvSpPr/>
          <p:nvPr/>
        </p:nvSpPr>
        <p:spPr>
          <a:xfrm>
            <a:off x="8100488" y="3320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45" name="Google Shape;2145;p90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46" name="Google Shape;2146;p90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47" name="Google Shape;2147;p90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48" name="Google Shape;2148;p90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49" name="Google Shape;2149;p90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50" name="Google Shape;2150;p90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51" name="Google Shape;2151;p90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52" name="Google Shape;2152;p90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53" name="Google Shape;2153;p90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54" name="Google Shape;2154;p90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55" name="Google Shape;2155;p90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56" name="Google Shape;2156;p90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157" name="Google Shape;2157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6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p91"/>
          <p:cNvSpPr txBox="1"/>
          <p:nvPr>
            <p:ph type="title" idx="4294967295"/>
          </p:nvPr>
        </p:nvSpPr>
        <p:spPr>
          <a:xfrm>
            <a:off x="64770" y="19939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2163" name="Google Shape;2163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4" name="Google Shape;2164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5" name="Google Shape;2165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6" name="Google Shape;2166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7" name="Google Shape;2167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8" name="Google Shape;2168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9" name="Google Shape;2169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0" name="Google Shape;2170;p9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1" name="Google Shape;2171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2" name="Google Shape;2172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3" name="Google Shape;2173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4" name="Google Shape;2174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5" name="Google Shape;2175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6" name="Google Shape;2176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7" name="Google Shape;2177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8" name="Google Shape;2178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9" name="Google Shape;2179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0" name="Google Shape;2180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1" name="Google Shape;2181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2" name="Google Shape;2182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3" name="Google Shape;2183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4" name="Google Shape;2184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5" name="Google Shape;2185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6" name="Google Shape;2186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7" name="Google Shape;2187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8" name="Google Shape;2188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9" name="Google Shape;2189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0" name="Google Shape;2190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1" name="Google Shape;2191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2" name="Google Shape;2192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3" name="Google Shape;2193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4" name="Google Shape;2194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5" name="Google Shape;2195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6" name="Google Shape;2196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7" name="Google Shape;2197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8" name="Google Shape;2198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02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p92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204" name="Google Shape;2204;p92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205" name="Google Shape;2205;p92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06" name="Google Shape;2206;p92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07" name="Google Shape;2207;p92"/>
          <p:cNvSpPr/>
          <p:nvPr/>
        </p:nvSpPr>
        <p:spPr>
          <a:xfrm>
            <a:off x="441975" y="33440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08" name="Google Shape;2208;p92"/>
          <p:cNvSpPr/>
          <p:nvPr/>
        </p:nvSpPr>
        <p:spPr>
          <a:xfrm>
            <a:off x="2110825" y="19910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09" name="Google Shape;2209;p92"/>
          <p:cNvSpPr/>
          <p:nvPr/>
        </p:nvSpPr>
        <p:spPr>
          <a:xfrm>
            <a:off x="441975" y="13265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0" name="Google Shape;2210;p92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1" name="Google Shape;2211;p92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2" name="Google Shape;2212;p92"/>
          <p:cNvSpPr/>
          <p:nvPr/>
        </p:nvSpPr>
        <p:spPr>
          <a:xfrm>
            <a:off x="8100488" y="3320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3" name="Google Shape;2213;p92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4" name="Google Shape;2214;p92"/>
          <p:cNvSpPr/>
          <p:nvPr/>
        </p:nvSpPr>
        <p:spPr>
          <a:xfrm>
            <a:off x="7232388" y="2655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5" name="Google Shape;2215;p92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6" name="Google Shape;2216;p92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7" name="Google Shape;2217;p92"/>
          <p:cNvSpPr/>
          <p:nvPr/>
        </p:nvSpPr>
        <p:spPr>
          <a:xfrm>
            <a:off x="12613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8" name="Google Shape;2218;p92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19" name="Google Shape;2219;p92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20" name="Google Shape;2220;p92"/>
          <p:cNvSpPr/>
          <p:nvPr/>
        </p:nvSpPr>
        <p:spPr>
          <a:xfrm>
            <a:off x="63642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21" name="Google Shape;2221;p92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22" name="Google Shape;2222;p92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23" name="Google Shape;2223;p92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24" name="Google Shape;2224;p92"/>
          <p:cNvSpPr/>
          <p:nvPr/>
        </p:nvSpPr>
        <p:spPr>
          <a:xfrm>
            <a:off x="134260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225" name="Google Shape;2225;p9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29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0" name="Google Shape;2230;p93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231" name="Google Shape;2231;p93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232" name="Google Shape;2232;p93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33" name="Google Shape;2233;p93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34" name="Google Shape;2234;p93"/>
          <p:cNvSpPr/>
          <p:nvPr/>
        </p:nvSpPr>
        <p:spPr>
          <a:xfrm>
            <a:off x="441975" y="33440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35" name="Google Shape;2235;p93"/>
          <p:cNvSpPr/>
          <p:nvPr/>
        </p:nvSpPr>
        <p:spPr>
          <a:xfrm>
            <a:off x="2110825" y="19910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36" name="Google Shape;2236;p93"/>
          <p:cNvSpPr/>
          <p:nvPr/>
        </p:nvSpPr>
        <p:spPr>
          <a:xfrm>
            <a:off x="441975" y="13265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37" name="Google Shape;2237;p93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38" name="Google Shape;2238;p93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39" name="Google Shape;2239;p93"/>
          <p:cNvSpPr/>
          <p:nvPr/>
        </p:nvSpPr>
        <p:spPr>
          <a:xfrm>
            <a:off x="8100488" y="3320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0" name="Google Shape;2240;p93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1" name="Google Shape;2241;p93"/>
          <p:cNvSpPr/>
          <p:nvPr/>
        </p:nvSpPr>
        <p:spPr>
          <a:xfrm>
            <a:off x="7232388" y="2655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2" name="Google Shape;2242;p93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3" name="Google Shape;2243;p93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4" name="Google Shape;2244;p93"/>
          <p:cNvSpPr/>
          <p:nvPr/>
        </p:nvSpPr>
        <p:spPr>
          <a:xfrm>
            <a:off x="12613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5" name="Google Shape;2245;p93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6" name="Google Shape;2246;p93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7" name="Google Shape;2247;p93"/>
          <p:cNvSpPr/>
          <p:nvPr/>
        </p:nvSpPr>
        <p:spPr>
          <a:xfrm>
            <a:off x="6364275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8" name="Google Shape;2248;p93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49" name="Google Shape;2249;p93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50" name="Google Shape;2250;p93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51" name="Google Shape;2251;p93"/>
          <p:cNvSpPr/>
          <p:nvPr/>
        </p:nvSpPr>
        <p:spPr>
          <a:xfrm>
            <a:off x="134260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252" name="Google Shape;2252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6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" name="Google Shape;2257;p94"/>
          <p:cNvSpPr txBox="1"/>
          <p:nvPr>
            <p:ph type="title" idx="4294967295"/>
          </p:nvPr>
        </p:nvSpPr>
        <p:spPr>
          <a:xfrm>
            <a:off x="0" y="12319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2258" name="Google Shape;2258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9" name="Google Shape;2259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0" name="Google Shape;2260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1" name="Google Shape;2261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2" name="Google Shape;2262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3" name="Google Shape;2263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4" name="Google Shape;2264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5" name="Google Shape;2265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6" name="Google Shape;2266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7" name="Google Shape;2267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8" name="Google Shape;2268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9" name="Google Shape;2269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0" name="Google Shape;2270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1" name="Google Shape;2271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2" name="Google Shape;2272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3" name="Google Shape;2273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4" name="Google Shape;2274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5" name="Google Shape;2275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6" name="Google Shape;2276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7" name="Google Shape;2277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8" name="Google Shape;2278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9" name="Google Shape;2279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0" name="Google Shape;2280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1" name="Google Shape;2281;p9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2" name="Google Shape;2282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3" name="Google Shape;2283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4" name="Google Shape;2284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5" name="Google Shape;2285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6" name="Google Shape;2286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7" name="Google Shape;2287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8" name="Google Shape;2288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9" name="Google Shape;2289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0" name="Google Shape;2290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1" name="Google Shape;2291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2" name="Google Shape;2292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3" name="Google Shape;2293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7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p95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299" name="Google Shape;2299;p95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300" name="Google Shape;2300;p95"/>
          <p:cNvSpPr/>
          <p:nvPr/>
        </p:nvSpPr>
        <p:spPr>
          <a:xfrm>
            <a:off x="219465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01" name="Google Shape;2301;p95"/>
          <p:cNvSpPr/>
          <p:nvPr/>
        </p:nvSpPr>
        <p:spPr>
          <a:xfrm>
            <a:off x="1281425" y="33200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02" name="Google Shape;2302;p95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03" name="Google Shape;2303;p95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04" name="Google Shape;2304;p95"/>
          <p:cNvSpPr/>
          <p:nvPr/>
        </p:nvSpPr>
        <p:spPr>
          <a:xfrm>
            <a:off x="6364275" y="126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05" name="Google Shape;2305;p95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06" name="Google Shape;2306;p95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07" name="Google Shape;2307;p95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08" name="Google Shape;2308;p95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09" name="Google Shape;2309;p95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10" name="Google Shape;2310;p95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11" name="Google Shape;2311;p95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12" name="Google Shape;2312;p95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13" name="Google Shape;2313;p95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14" name="Google Shape;2314;p95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15" name="Google Shape;2315;p95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16" name="Google Shape;2316;p95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17" name="Google Shape;2317;p95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318" name="Google Shape;2318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22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p96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324" name="Google Shape;2324;p96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325" name="Google Shape;2325;p96"/>
          <p:cNvSpPr/>
          <p:nvPr/>
        </p:nvSpPr>
        <p:spPr>
          <a:xfrm>
            <a:off x="219465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26" name="Google Shape;2326;p96"/>
          <p:cNvSpPr/>
          <p:nvPr/>
        </p:nvSpPr>
        <p:spPr>
          <a:xfrm>
            <a:off x="1281425" y="33200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27" name="Google Shape;2327;p96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28" name="Google Shape;2328;p96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29" name="Google Shape;2329;p96"/>
          <p:cNvSpPr/>
          <p:nvPr/>
        </p:nvSpPr>
        <p:spPr>
          <a:xfrm>
            <a:off x="6364275" y="126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30" name="Google Shape;2330;p96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31" name="Google Shape;2331;p96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32" name="Google Shape;2332;p96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33" name="Google Shape;2333;p96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34" name="Google Shape;2334;p96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35" name="Google Shape;2335;p96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36" name="Google Shape;2336;p96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37" name="Google Shape;2337;p96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38" name="Google Shape;2338;p96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39" name="Google Shape;2339;p96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40" name="Google Shape;2340;p96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41" name="Google Shape;2341;p96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42" name="Google Shape;2342;p96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343" name="Google Shape;2343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47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8" name="Google Shape;2348;p97"/>
          <p:cNvSpPr txBox="1"/>
          <p:nvPr>
            <p:ph type="title" idx="4294967295"/>
          </p:nvPr>
        </p:nvSpPr>
        <p:spPr>
          <a:xfrm>
            <a:off x="0" y="12319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2349" name="Google Shape;2349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0" name="Google Shape;2350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1" name="Google Shape;2351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2" name="Google Shape;2352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3" name="Google Shape;2353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4" name="Google Shape;2354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5" name="Google Shape;2355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6" name="Google Shape;2356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7" name="Google Shape;2357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8" name="Google Shape;2358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9" name="Google Shape;2359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0" name="Google Shape;2360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1" name="Google Shape;2361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2" name="Google Shape;2362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3" name="Google Shape;2363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4" name="Google Shape;2364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5" name="Google Shape;2365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6" name="Google Shape;2366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7" name="Google Shape;2367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8" name="Google Shape;2368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9" name="Google Shape;2369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0" name="Google Shape;2370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1" name="Google Shape;2371;p9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2" name="Google Shape;2372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3" name="Google Shape;2373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4" name="Google Shape;2374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5" name="Google Shape;2375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6" name="Google Shape;2376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7" name="Google Shape;2377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8" name="Google Shape;2378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9" name="Google Shape;2379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0" name="Google Shape;2380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1" name="Google Shape;2381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2" name="Google Shape;2382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3" name="Google Shape;2383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4" name="Google Shape;2384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88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Google Shape;2389;p98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390" name="Google Shape;2390;p98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391" name="Google Shape;2391;p98"/>
          <p:cNvSpPr/>
          <p:nvPr/>
        </p:nvSpPr>
        <p:spPr>
          <a:xfrm>
            <a:off x="219465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92" name="Google Shape;2392;p98"/>
          <p:cNvSpPr/>
          <p:nvPr/>
        </p:nvSpPr>
        <p:spPr>
          <a:xfrm>
            <a:off x="1281425" y="33200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93" name="Google Shape;2393;p98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94" name="Google Shape;2394;p98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95" name="Google Shape;2395;p98"/>
          <p:cNvSpPr/>
          <p:nvPr/>
        </p:nvSpPr>
        <p:spPr>
          <a:xfrm>
            <a:off x="6364275" y="126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96" name="Google Shape;2396;p98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97" name="Google Shape;2397;p98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98" name="Google Shape;2398;p98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99" name="Google Shape;2399;p98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0" name="Google Shape;2400;p98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1" name="Google Shape;2401;p98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2" name="Google Shape;2402;p98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3" name="Google Shape;2403;p98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4" name="Google Shape;2404;p98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5" name="Google Shape;2405;p98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6" name="Google Shape;2406;p98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7" name="Google Shape;2407;p98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8" name="Google Shape;2408;p98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09" name="Google Shape;2409;p98"/>
          <p:cNvSpPr/>
          <p:nvPr/>
        </p:nvSpPr>
        <p:spPr>
          <a:xfrm>
            <a:off x="441975" y="33346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10" name="Google Shape;2410;p98"/>
          <p:cNvSpPr/>
          <p:nvPr/>
        </p:nvSpPr>
        <p:spPr>
          <a:xfrm>
            <a:off x="2960325" y="13168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11" name="Google Shape;2411;p98"/>
          <p:cNvSpPr/>
          <p:nvPr/>
        </p:nvSpPr>
        <p:spPr>
          <a:xfrm>
            <a:off x="5486100" y="13265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12" name="Google Shape;2412;p98"/>
          <p:cNvSpPr/>
          <p:nvPr/>
        </p:nvSpPr>
        <p:spPr>
          <a:xfrm>
            <a:off x="8100500" y="33200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13" name="Google Shape;2413;p98"/>
          <p:cNvSpPr/>
          <p:nvPr/>
        </p:nvSpPr>
        <p:spPr>
          <a:xfrm>
            <a:off x="2120875" y="33394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14" name="Google Shape;2414;p98"/>
          <p:cNvSpPr/>
          <p:nvPr/>
        </p:nvSpPr>
        <p:spPr>
          <a:xfrm>
            <a:off x="6384400" y="33200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415" name="Google Shape;2415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9" name="Shape 2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0" name="Google Shape;2420;p99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421" name="Google Shape;2421;p99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22" name="Google Shape;2422;p99"/>
          <p:cNvSpPr/>
          <p:nvPr/>
        </p:nvSpPr>
        <p:spPr>
          <a:xfrm>
            <a:off x="2194650" y="13265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23" name="Google Shape;2423;p99"/>
          <p:cNvSpPr/>
          <p:nvPr/>
        </p:nvSpPr>
        <p:spPr>
          <a:xfrm>
            <a:off x="1281425" y="33200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24" name="Google Shape;2424;p99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25" name="Google Shape;2425;p99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26" name="Google Shape;2426;p99"/>
          <p:cNvSpPr/>
          <p:nvPr/>
        </p:nvSpPr>
        <p:spPr>
          <a:xfrm>
            <a:off x="6364275" y="126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27" name="Google Shape;2427;p99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28" name="Google Shape;2428;p99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29" name="Google Shape;2429;p99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0" name="Google Shape;2430;p99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1" name="Google Shape;2431;p99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2" name="Google Shape;2432;p99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3" name="Google Shape;2433;p99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4" name="Google Shape;2434;p99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5" name="Google Shape;2435;p99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6" name="Google Shape;2436;p99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7" name="Google Shape;2437;p99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8" name="Google Shape;2438;p99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39" name="Google Shape;2439;p99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40" name="Google Shape;2440;p99"/>
          <p:cNvSpPr/>
          <p:nvPr/>
        </p:nvSpPr>
        <p:spPr>
          <a:xfrm>
            <a:off x="441975" y="33346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41" name="Google Shape;2441;p99"/>
          <p:cNvSpPr/>
          <p:nvPr/>
        </p:nvSpPr>
        <p:spPr>
          <a:xfrm>
            <a:off x="2960325" y="13168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42" name="Google Shape;2442;p99"/>
          <p:cNvSpPr/>
          <p:nvPr/>
        </p:nvSpPr>
        <p:spPr>
          <a:xfrm>
            <a:off x="5486100" y="13265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43" name="Google Shape;2443;p99"/>
          <p:cNvSpPr/>
          <p:nvPr/>
        </p:nvSpPr>
        <p:spPr>
          <a:xfrm>
            <a:off x="8100500" y="33200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44" name="Google Shape;2444;p99"/>
          <p:cNvSpPr/>
          <p:nvPr/>
        </p:nvSpPr>
        <p:spPr>
          <a:xfrm>
            <a:off x="2120875" y="33394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45" name="Google Shape;2445;p99"/>
          <p:cNvSpPr/>
          <p:nvPr/>
        </p:nvSpPr>
        <p:spPr>
          <a:xfrm>
            <a:off x="6384400" y="33200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446" name="Google Shape;2446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0" name="Shape 2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1" name="Google Shape;2451;p100"/>
          <p:cNvSpPr txBox="1"/>
          <p:nvPr>
            <p:ph type="title" idx="4294967295"/>
          </p:nvPr>
        </p:nvSpPr>
        <p:spPr>
          <a:xfrm>
            <a:off x="0" y="12319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r>
              <a:rPr lang="en-US">
                <a:sym typeface="+mn-ea"/>
              </a:rPr>
              <a:t>Remember the position of dot</a:t>
            </a:r>
            <a:br>
              <a:rPr lang="en-US"/>
            </a:br>
            <a:endParaRPr lang="en-GB"/>
          </a:p>
        </p:txBody>
      </p:sp>
      <p:pic>
        <p:nvPicPr>
          <p:cNvPr id="2452" name="Google Shape;2452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3" name="Google Shape;2453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4" name="Google Shape;2454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5" name="Google Shape;2455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6" name="Google Shape;2456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7" name="Google Shape;2457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8" name="Google Shape;2458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9" name="Google Shape;2459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0" name="Google Shape;2460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1" name="Google Shape;2461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2" name="Google Shape;2462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3" name="Google Shape;2463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4" name="Google Shape;2464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5" name="Google Shape;2465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6" name="Google Shape;2466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7" name="Google Shape;2467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8" name="Google Shape;2468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9" name="Google Shape;2469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0" name="Google Shape;2470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1" name="Google Shape;2471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2" name="Google Shape;2472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3" name="Google Shape;2473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4" name="Google Shape;2474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5" name="Google Shape;2475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6" name="Google Shape;2476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7" name="Google Shape;2477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8" name="Google Shape;2478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9" name="Google Shape;2479;p10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0" name="Google Shape;2480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1" name="Google Shape;2481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2" name="Google Shape;2482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3" name="Google Shape;2483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4" name="Google Shape;2484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5" name="Google Shape;2485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6" name="Google Shape;2486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7" name="Google Shape;2487;p10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1" name="Shape 2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2" name="Google Shape;2492;p101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493" name="Google Shape;2493;p101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94" name="Google Shape;2494;p101"/>
          <p:cNvSpPr/>
          <p:nvPr/>
        </p:nvSpPr>
        <p:spPr>
          <a:xfrm>
            <a:off x="12814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95" name="Google Shape;2495;p101"/>
          <p:cNvSpPr/>
          <p:nvPr/>
        </p:nvSpPr>
        <p:spPr>
          <a:xfrm>
            <a:off x="441975" y="33394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96" name="Google Shape;2496;p101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97" name="Google Shape;2497;p101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98" name="Google Shape;2498;p101"/>
          <p:cNvSpPr/>
          <p:nvPr/>
        </p:nvSpPr>
        <p:spPr>
          <a:xfrm>
            <a:off x="638440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99" name="Google Shape;2499;p101"/>
          <p:cNvSpPr/>
          <p:nvPr/>
        </p:nvSpPr>
        <p:spPr>
          <a:xfrm>
            <a:off x="54786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0" name="Google Shape;2500;p101"/>
          <p:cNvSpPr/>
          <p:nvPr/>
        </p:nvSpPr>
        <p:spPr>
          <a:xfrm>
            <a:off x="8120613" y="3320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1" name="Google Shape;2501;p101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2" name="Google Shape;2502;p101"/>
          <p:cNvSpPr/>
          <p:nvPr/>
        </p:nvSpPr>
        <p:spPr>
          <a:xfrm>
            <a:off x="29603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3" name="Google Shape;2503;p101"/>
          <p:cNvSpPr/>
          <p:nvPr/>
        </p:nvSpPr>
        <p:spPr>
          <a:xfrm>
            <a:off x="21208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4" name="Google Shape;2504;p101"/>
          <p:cNvSpPr/>
          <p:nvPr/>
        </p:nvSpPr>
        <p:spPr>
          <a:xfrm>
            <a:off x="7242450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5" name="Google Shape;2505;p101"/>
          <p:cNvSpPr/>
          <p:nvPr/>
        </p:nvSpPr>
        <p:spPr>
          <a:xfrm>
            <a:off x="8120625" y="12633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6" name="Google Shape;2506;p101"/>
          <p:cNvSpPr/>
          <p:nvPr/>
        </p:nvSpPr>
        <p:spPr>
          <a:xfrm>
            <a:off x="8120613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7" name="Google Shape;2507;p101"/>
          <p:cNvSpPr/>
          <p:nvPr/>
        </p:nvSpPr>
        <p:spPr>
          <a:xfrm>
            <a:off x="434550" y="1326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8" name="Google Shape;2508;p101"/>
          <p:cNvSpPr/>
          <p:nvPr/>
        </p:nvSpPr>
        <p:spPr>
          <a:xfrm>
            <a:off x="2960325" y="13168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09" name="Google Shape;2509;p101"/>
          <p:cNvSpPr/>
          <p:nvPr/>
        </p:nvSpPr>
        <p:spPr>
          <a:xfrm>
            <a:off x="5486100" y="13265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10" name="Google Shape;2510;p101"/>
          <p:cNvSpPr/>
          <p:nvPr/>
        </p:nvSpPr>
        <p:spPr>
          <a:xfrm>
            <a:off x="2120875" y="33394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11" name="Google Shape;2511;p101"/>
          <p:cNvSpPr/>
          <p:nvPr/>
        </p:nvSpPr>
        <p:spPr>
          <a:xfrm>
            <a:off x="6384400" y="33200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512" name="Google Shape;2512;p10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6" name="Shape 2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02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this Symmetrical?</a:t>
            </a:r>
            <a:endParaRPr lang="en-GB"/>
          </a:p>
        </p:txBody>
      </p:sp>
      <p:graphicFrame>
        <p:nvGraphicFramePr>
          <p:cNvPr id="2518" name="Google Shape;2518;p102"/>
          <p:cNvGraphicFramePr/>
          <p:nvPr/>
        </p:nvGraphicFramePr>
        <p:xfrm>
          <a:off x="311700" y="1240750"/>
          <a:ext cx="85205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519" name="Google Shape;2519;p102"/>
          <p:cNvSpPr/>
          <p:nvPr/>
        </p:nvSpPr>
        <p:spPr>
          <a:xfrm>
            <a:off x="12814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20" name="Google Shape;2520;p102"/>
          <p:cNvSpPr/>
          <p:nvPr/>
        </p:nvSpPr>
        <p:spPr>
          <a:xfrm>
            <a:off x="441975" y="33394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21" name="Google Shape;2521;p102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22" name="Google Shape;2522;p102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23" name="Google Shape;2523;p102"/>
          <p:cNvSpPr/>
          <p:nvPr/>
        </p:nvSpPr>
        <p:spPr>
          <a:xfrm>
            <a:off x="6384400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24" name="Google Shape;2524;p102"/>
          <p:cNvSpPr/>
          <p:nvPr/>
        </p:nvSpPr>
        <p:spPr>
          <a:xfrm>
            <a:off x="547867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25" name="Google Shape;2525;p102"/>
          <p:cNvSpPr/>
          <p:nvPr/>
        </p:nvSpPr>
        <p:spPr>
          <a:xfrm>
            <a:off x="8120613" y="3320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26" name="Google Shape;2526;p102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27" name="Google Shape;2527;p102"/>
          <p:cNvSpPr/>
          <p:nvPr/>
        </p:nvSpPr>
        <p:spPr>
          <a:xfrm>
            <a:off x="2960325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28" name="Google Shape;2528;p102"/>
          <p:cNvSpPr/>
          <p:nvPr/>
        </p:nvSpPr>
        <p:spPr>
          <a:xfrm>
            <a:off x="2120875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29" name="Google Shape;2529;p102"/>
          <p:cNvSpPr/>
          <p:nvPr/>
        </p:nvSpPr>
        <p:spPr>
          <a:xfrm>
            <a:off x="7242450" y="26793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30" name="Google Shape;2530;p102"/>
          <p:cNvSpPr/>
          <p:nvPr/>
        </p:nvSpPr>
        <p:spPr>
          <a:xfrm>
            <a:off x="8120625" y="12633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31" name="Google Shape;2531;p102"/>
          <p:cNvSpPr/>
          <p:nvPr/>
        </p:nvSpPr>
        <p:spPr>
          <a:xfrm>
            <a:off x="8120613" y="200292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32" name="Google Shape;2532;p102"/>
          <p:cNvSpPr/>
          <p:nvPr/>
        </p:nvSpPr>
        <p:spPr>
          <a:xfrm>
            <a:off x="434550" y="1326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33" name="Google Shape;2533;p102"/>
          <p:cNvSpPr/>
          <p:nvPr/>
        </p:nvSpPr>
        <p:spPr>
          <a:xfrm>
            <a:off x="2960325" y="13168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34" name="Google Shape;2534;p102"/>
          <p:cNvSpPr/>
          <p:nvPr/>
        </p:nvSpPr>
        <p:spPr>
          <a:xfrm>
            <a:off x="5486100" y="132651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35" name="Google Shape;2535;p102"/>
          <p:cNvSpPr/>
          <p:nvPr/>
        </p:nvSpPr>
        <p:spPr>
          <a:xfrm>
            <a:off x="2120875" y="33394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36" name="Google Shape;2536;p102"/>
          <p:cNvSpPr/>
          <p:nvPr/>
        </p:nvSpPr>
        <p:spPr>
          <a:xfrm>
            <a:off x="6384400" y="33200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537" name="Google Shape;2537;p10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41" name="Shape 2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2" name="Google Shape;2542;p103"/>
          <p:cNvSpPr txBox="1"/>
          <p:nvPr>
            <p:ph type="title" idx="4294967295"/>
          </p:nvPr>
        </p:nvSpPr>
        <p:spPr>
          <a:xfrm>
            <a:off x="89535" y="22225"/>
            <a:ext cx="9054465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r>
              <a:rPr lang="en-US" altLang="en-GB">
                <a:sym typeface="+mn-ea"/>
              </a:rPr>
              <a:t>Mark the positions of dots with proper sequence (imp)</a:t>
            </a:r>
            <a:br>
              <a:rPr lang="en-GB"/>
            </a:br>
            <a:endParaRPr lang="en-GB"/>
          </a:p>
        </p:txBody>
      </p:sp>
      <p:pic>
        <p:nvPicPr>
          <p:cNvPr id="2543" name="Google Shape;2543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4" name="Google Shape;2544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5" name="Google Shape;2545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6" name="Google Shape;2546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7" name="Google Shape;2547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8" name="Google Shape;2548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9" name="Google Shape;2549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0" name="Google Shape;2550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1" name="Google Shape;2551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2" name="Google Shape;2552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3" name="Google Shape;2553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4" name="Google Shape;2554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5" name="Google Shape;2555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6" name="Google Shape;2556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7" name="Google Shape;2557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8" name="Google Shape;2558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9" name="Google Shape;2559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0" name="Google Shape;2560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1" name="Google Shape;2561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2" name="Google Shape;2562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3" name="Google Shape;2563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4" name="Google Shape;2564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5" name="Google Shape;2565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6" name="Google Shape;2566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7" name="Google Shape;2567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8" name="Google Shape;2568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9" name="Google Shape;2569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0" name="Google Shape;2570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1" name="Google Shape;2571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2" name="Google Shape;2572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3" name="Google Shape;2573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4" name="Google Shape;2574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5" name="Google Shape;2575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6" name="Google Shape;2576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7" name="Google Shape;2577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8" name="Google Shape;2578;p10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82" name="Shape 2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3" name="Google Shape;2583;p104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endParaRPr lang="en-GB"/>
          </a:p>
        </p:txBody>
      </p:sp>
      <p:pic>
        <p:nvPicPr>
          <p:cNvPr id="2584" name="Google Shape;2584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5" name="Google Shape;2585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6" name="Google Shape;2586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7" name="Google Shape;2587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8" name="Google Shape;2588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9" name="Google Shape;2589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0" name="Google Shape;2590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1" name="Google Shape;2591;p10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2" name="Google Shape;2592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3" name="Google Shape;2593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4" name="Google Shape;2594;p10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5" name="Google Shape;2595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6" name="Google Shape;2596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7" name="Google Shape;2597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8" name="Google Shape;2598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9" name="Google Shape;2599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0" name="Google Shape;2600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1" name="Google Shape;2601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2" name="Google Shape;2602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3" name="Google Shape;2603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4" name="Google Shape;2604;p10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5" name="Google Shape;2605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6" name="Google Shape;2606;p10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7" name="Google Shape;2607;p10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8" name="Google Shape;2608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9" name="Google Shape;2609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0" name="Google Shape;2610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1" name="Google Shape;2611;p10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2" name="Google Shape;2612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3" name="Google Shape;2613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4" name="Google Shape;2614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5" name="Google Shape;2615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6" name="Google Shape;2616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7" name="Google Shape;2617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8" name="Google Shape;2618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9" name="Google Shape;2619;p10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0" name="Google Shape;2620;p104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24" name="Shape 2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105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endParaRPr lang="en-GB"/>
          </a:p>
        </p:txBody>
      </p:sp>
      <p:pic>
        <p:nvPicPr>
          <p:cNvPr id="2626" name="Google Shape;2626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7" name="Google Shape;2627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8" name="Google Shape;2628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9" name="Google Shape;2629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0" name="Google Shape;2630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1" name="Google Shape;2631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2" name="Google Shape;2632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3" name="Google Shape;2633;p10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4" name="Google Shape;2634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5" name="Google Shape;2635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6" name="Google Shape;2636;p10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7" name="Google Shape;2637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8" name="Google Shape;2638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9" name="Google Shape;2639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0" name="Google Shape;2640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1" name="Google Shape;2641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2" name="Google Shape;2642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3" name="Google Shape;2643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4" name="Google Shape;2644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5" name="Google Shape;2645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6" name="Google Shape;2646;p10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7" name="Google Shape;2647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8" name="Google Shape;2648;p10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9" name="Google Shape;2649;p10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0" name="Google Shape;2650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1" name="Google Shape;2651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2" name="Google Shape;2652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3" name="Google Shape;2653;p10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4" name="Google Shape;2654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5" name="Google Shape;2655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6" name="Google Shape;2656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7" name="Google Shape;2657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8" name="Google Shape;2658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9" name="Google Shape;2659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0" name="Google Shape;2660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1" name="Google Shape;2661;p10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2" name="Google Shape;2662;p105"/>
          <p:cNvSpPr txBox="1"/>
          <p:nvPr/>
        </p:nvSpPr>
        <p:spPr>
          <a:xfrm>
            <a:off x="5200975" y="8886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663" name="Google Shape;2663;p105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67" name="Shape 2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Google Shape;2668;p106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endParaRPr lang="en-GB"/>
          </a:p>
        </p:txBody>
      </p:sp>
      <p:pic>
        <p:nvPicPr>
          <p:cNvPr id="2669" name="Google Shape;2669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0" name="Google Shape;2670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1" name="Google Shape;2671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2" name="Google Shape;2672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3" name="Google Shape;2673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4" name="Google Shape;2674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5" name="Google Shape;2675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6" name="Google Shape;2676;p10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7" name="Google Shape;2677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8" name="Google Shape;2678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9" name="Google Shape;2679;p10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0" name="Google Shape;2680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1" name="Google Shape;2681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2" name="Google Shape;2682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3" name="Google Shape;2683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4" name="Google Shape;2684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5" name="Google Shape;2685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6" name="Google Shape;2686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7" name="Google Shape;2687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8" name="Google Shape;2688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9" name="Google Shape;2689;p10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0" name="Google Shape;2690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1" name="Google Shape;2691;p10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2" name="Google Shape;2692;p10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3" name="Google Shape;2693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4" name="Google Shape;2694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5" name="Google Shape;2695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6" name="Google Shape;2696;p10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7" name="Google Shape;2697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8" name="Google Shape;2698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9" name="Google Shape;2699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0" name="Google Shape;2700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1" name="Google Shape;2701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2" name="Google Shape;2702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3" name="Google Shape;2703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4" name="Google Shape;2704;p10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5" name="Google Shape;2705;p106"/>
          <p:cNvSpPr txBox="1"/>
          <p:nvPr/>
        </p:nvSpPr>
        <p:spPr>
          <a:xfrm>
            <a:off x="2625238" y="15903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706" name="Google Shape;2706;p106"/>
          <p:cNvSpPr txBox="1"/>
          <p:nvPr/>
        </p:nvSpPr>
        <p:spPr>
          <a:xfrm>
            <a:off x="5200975" y="8886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707" name="Google Shape;2707;p106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1" name="Shape 2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2" name="Google Shape;2712;p107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endParaRPr lang="en-GB"/>
          </a:p>
        </p:txBody>
      </p:sp>
      <p:pic>
        <p:nvPicPr>
          <p:cNvPr id="2713" name="Google Shape;2713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4" name="Google Shape;2714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5" name="Google Shape;2715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6" name="Google Shape;2716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7" name="Google Shape;2717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8" name="Google Shape;2718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9" name="Google Shape;2719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0" name="Google Shape;2720;p10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1" name="Google Shape;2721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2" name="Google Shape;2722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3" name="Google Shape;2723;p10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4" name="Google Shape;2724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5" name="Google Shape;2725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6" name="Google Shape;2726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7" name="Google Shape;2727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8" name="Google Shape;2728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9" name="Google Shape;2729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0" name="Google Shape;2730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1" name="Google Shape;2731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2" name="Google Shape;2732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3" name="Google Shape;2733;p10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4" name="Google Shape;2734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5" name="Google Shape;2735;p10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6" name="Google Shape;2736;p10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7" name="Google Shape;2737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8" name="Google Shape;2738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9" name="Google Shape;2739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0" name="Google Shape;2740;p10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1" name="Google Shape;2741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2" name="Google Shape;2742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3" name="Google Shape;2743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4" name="Google Shape;2744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5" name="Google Shape;2745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6" name="Google Shape;2746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7" name="Google Shape;2747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8" name="Google Shape;2748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9" name="Google Shape;2749;p107"/>
          <p:cNvSpPr txBox="1"/>
          <p:nvPr/>
        </p:nvSpPr>
        <p:spPr>
          <a:xfrm>
            <a:off x="2625238" y="15903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750" name="Google Shape;2750;p107"/>
          <p:cNvSpPr txBox="1"/>
          <p:nvPr/>
        </p:nvSpPr>
        <p:spPr>
          <a:xfrm>
            <a:off x="5200975" y="8886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751" name="Google Shape;2751;p107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752" name="Google Shape;2752;p107"/>
          <p:cNvSpPr txBox="1"/>
          <p:nvPr/>
        </p:nvSpPr>
        <p:spPr>
          <a:xfrm>
            <a:off x="6065313" y="252357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6" name="Shape 2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7" name="Google Shape;2757;p108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endParaRPr lang="en-GB"/>
          </a:p>
        </p:txBody>
      </p:sp>
      <p:pic>
        <p:nvPicPr>
          <p:cNvPr id="2758" name="Google Shape;2758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9" name="Google Shape;2759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0" name="Google Shape;2760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1" name="Google Shape;2761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2" name="Google Shape;2762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3" name="Google Shape;2763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4" name="Google Shape;2764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5" name="Google Shape;2765;p10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6" name="Google Shape;2766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7" name="Google Shape;2767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8" name="Google Shape;2768;p10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9" name="Google Shape;2769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0" name="Google Shape;2770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1" name="Google Shape;2771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2" name="Google Shape;2772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3" name="Google Shape;2773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4" name="Google Shape;2774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5" name="Google Shape;2775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6" name="Google Shape;2776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7" name="Google Shape;2777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8" name="Google Shape;2778;p10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9" name="Google Shape;2779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0" name="Google Shape;2780;p10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1" name="Google Shape;2781;p10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2" name="Google Shape;2782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3" name="Google Shape;2783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4" name="Google Shape;2784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5" name="Google Shape;2785;p10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6" name="Google Shape;2786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7" name="Google Shape;2787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8" name="Google Shape;2788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9" name="Google Shape;2789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0" name="Google Shape;2790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1" name="Google Shape;2791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2" name="Google Shape;2792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3" name="Google Shape;2793;p10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94" name="Google Shape;2794;p108"/>
          <p:cNvSpPr txBox="1"/>
          <p:nvPr/>
        </p:nvSpPr>
        <p:spPr>
          <a:xfrm>
            <a:off x="2625238" y="15903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795" name="Google Shape;2795;p108"/>
          <p:cNvSpPr txBox="1"/>
          <p:nvPr/>
        </p:nvSpPr>
        <p:spPr>
          <a:xfrm>
            <a:off x="1900100" y="8295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5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796" name="Google Shape;2796;p108"/>
          <p:cNvSpPr txBox="1"/>
          <p:nvPr/>
        </p:nvSpPr>
        <p:spPr>
          <a:xfrm>
            <a:off x="5200975" y="8886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797" name="Google Shape;2797;p108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798" name="Google Shape;2798;p108"/>
          <p:cNvSpPr txBox="1"/>
          <p:nvPr/>
        </p:nvSpPr>
        <p:spPr>
          <a:xfrm>
            <a:off x="6065313" y="252357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02" name="Shape 2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3" name="Google Shape;2803;p109"/>
          <p:cNvSpPr txBox="1"/>
          <p:nvPr>
            <p:ph type="title" idx="4294967295"/>
          </p:nvPr>
        </p:nvSpPr>
        <p:spPr>
          <a:xfrm>
            <a:off x="0" y="410210"/>
            <a:ext cx="8520430" cy="607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</a:t>
            </a:r>
            <a:endParaRPr lang="en-GB"/>
          </a:p>
        </p:txBody>
      </p:sp>
      <p:pic>
        <p:nvPicPr>
          <p:cNvPr id="2804" name="Google Shape;2804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5" name="Google Shape;2805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6" name="Google Shape;2806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7" name="Google Shape;2807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8" name="Google Shape;2808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9" name="Google Shape;2809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0" name="Google Shape;2810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1" name="Google Shape;2811;p10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2" name="Google Shape;2812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3" name="Google Shape;2813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4" name="Google Shape;2814;p10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5" name="Google Shape;2815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6" name="Google Shape;2816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7" name="Google Shape;2817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8" name="Google Shape;2818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9" name="Google Shape;2819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0" name="Google Shape;2820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1" name="Google Shape;2821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2" name="Google Shape;2822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3" name="Google Shape;2823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4" name="Google Shape;2824;p10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5" name="Google Shape;2825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6" name="Google Shape;2826;p10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7" name="Google Shape;2827;p10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8" name="Google Shape;2828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9" name="Google Shape;2829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0" name="Google Shape;2830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1" name="Google Shape;2831;p10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2" name="Google Shape;2832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3" name="Google Shape;2833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4" name="Google Shape;2834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5" name="Google Shape;2835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6" name="Google Shape;2836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7" name="Google Shape;2837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8" name="Google Shape;2838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9" name="Google Shape;2839;p10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840" name="Google Shape;2840;p109"/>
          <p:cNvSpPr txBox="1"/>
          <p:nvPr/>
        </p:nvSpPr>
        <p:spPr>
          <a:xfrm>
            <a:off x="2625238" y="15903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841" name="Google Shape;2841;p109"/>
          <p:cNvSpPr txBox="1"/>
          <p:nvPr/>
        </p:nvSpPr>
        <p:spPr>
          <a:xfrm>
            <a:off x="1900100" y="8295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5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842" name="Google Shape;2842;p109"/>
          <p:cNvSpPr txBox="1"/>
          <p:nvPr/>
        </p:nvSpPr>
        <p:spPr>
          <a:xfrm>
            <a:off x="5200975" y="8886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843" name="Google Shape;2843;p109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844" name="Google Shape;2844;p109"/>
          <p:cNvSpPr txBox="1"/>
          <p:nvPr/>
        </p:nvSpPr>
        <p:spPr>
          <a:xfrm>
            <a:off x="6065313" y="252357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4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845" name="Google Shape;2845;p109"/>
          <p:cNvSpPr txBox="1"/>
          <p:nvPr/>
        </p:nvSpPr>
        <p:spPr>
          <a:xfrm>
            <a:off x="5115025" y="39489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6</a:t>
            </a:r>
            <a:endParaRPr sz="2000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49" name="Shape 2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2" name="Google Shape;2852;p11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811" y="357100"/>
            <a:ext cx="9078376" cy="4429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2453</Words>
  <Application>WPS Presentation</Application>
  <PresentationFormat/>
  <Paragraphs>337</Paragraphs>
  <Slides>104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104</vt:i4>
      </vt:variant>
    </vt:vector>
  </HeadingPairs>
  <TitlesOfParts>
    <vt:vector size="112" baseType="lpstr">
      <vt:lpstr>Arial</vt:lpstr>
      <vt:lpstr>SimSun</vt:lpstr>
      <vt:lpstr>Wingdings</vt:lpstr>
      <vt:lpstr>Arial</vt:lpstr>
      <vt:lpstr>Roboto</vt:lpstr>
      <vt:lpstr>Microsoft YaHei</vt:lpstr>
      <vt:lpstr>Arial Unicode MS</vt:lpstr>
      <vt:lpstr>Geometric</vt:lpstr>
      <vt:lpstr>PowerPoint 演示文稿</vt:lpstr>
      <vt:lpstr>Grid Challenge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Level - 1</vt:lpstr>
      <vt:lpstr>1.</vt:lpstr>
      <vt:lpstr>1.</vt:lpstr>
      <vt:lpstr>Is this Symmetrical?</vt:lpstr>
      <vt:lpstr>Is this Symmetrical?</vt:lpstr>
      <vt:lpstr>1.</vt:lpstr>
      <vt:lpstr>Is this Symmetrical?</vt:lpstr>
      <vt:lpstr>Is this Symmetrical?</vt:lpstr>
      <vt:lpstr>1.</vt:lpstr>
      <vt:lpstr>1.</vt:lpstr>
      <vt:lpstr>1.</vt:lpstr>
      <vt:lpstr>Level - 2</vt:lpstr>
      <vt:lpstr>2.</vt:lpstr>
      <vt:lpstr>2.</vt:lpstr>
      <vt:lpstr>Is this Symmetrical?</vt:lpstr>
      <vt:lpstr>Is this Symmetrical?</vt:lpstr>
      <vt:lpstr>2.</vt:lpstr>
      <vt:lpstr>Is this Symmetrical?</vt:lpstr>
      <vt:lpstr>Is this Symmetrical?</vt:lpstr>
      <vt:lpstr>2.</vt:lpstr>
      <vt:lpstr>Is this Symmetrical?</vt:lpstr>
      <vt:lpstr>Is this Symmetrical?</vt:lpstr>
      <vt:lpstr>2.</vt:lpstr>
      <vt:lpstr>2.</vt:lpstr>
      <vt:lpstr>2.</vt:lpstr>
      <vt:lpstr>2.</vt:lpstr>
      <vt:lpstr>Level - 3</vt:lpstr>
      <vt:lpstr>3.</vt:lpstr>
      <vt:lpstr>3.</vt:lpstr>
      <vt:lpstr>Is this Symmetrical?</vt:lpstr>
      <vt:lpstr>Is this Symmetrical?</vt:lpstr>
      <vt:lpstr>3.</vt:lpstr>
      <vt:lpstr>Is this Symmetrical?</vt:lpstr>
      <vt:lpstr>Is this Symmetrical?</vt:lpstr>
      <vt:lpstr>3.</vt:lpstr>
      <vt:lpstr>Is this Symmetrical?</vt:lpstr>
      <vt:lpstr>Is this Symmetrical?</vt:lpstr>
      <vt:lpstr>3.</vt:lpstr>
      <vt:lpstr>Is this Symmetrical?</vt:lpstr>
      <vt:lpstr>Is this Symmetrical?</vt:lpstr>
      <vt:lpstr>3.</vt:lpstr>
      <vt:lpstr>3.</vt:lpstr>
      <vt:lpstr>3.</vt:lpstr>
      <vt:lpstr>3.</vt:lpstr>
      <vt:lpstr>3.</vt:lpstr>
      <vt:lpstr>Level - 4</vt:lpstr>
      <vt:lpstr>4.</vt:lpstr>
      <vt:lpstr>4.</vt:lpstr>
      <vt:lpstr>Is this Symmetrical?</vt:lpstr>
      <vt:lpstr>Is this Symmetrical?</vt:lpstr>
      <vt:lpstr>4.</vt:lpstr>
      <vt:lpstr>Is this Symmetrical?</vt:lpstr>
      <vt:lpstr>Is this Symmetrical?</vt:lpstr>
      <vt:lpstr>4.</vt:lpstr>
      <vt:lpstr>Is this Symmetrical?</vt:lpstr>
      <vt:lpstr>Is this Symmetrical?</vt:lpstr>
      <vt:lpstr>4.</vt:lpstr>
      <vt:lpstr>Is this Symmetrical?</vt:lpstr>
      <vt:lpstr>Is this Symmetrical?</vt:lpstr>
      <vt:lpstr>4.</vt:lpstr>
      <vt:lpstr>Is this Symmetrical?</vt:lpstr>
      <vt:lpstr>Is this Symmetrical?</vt:lpstr>
      <vt:lpstr>4.</vt:lpstr>
      <vt:lpstr>4.</vt:lpstr>
      <vt:lpstr>4.</vt:lpstr>
      <vt:lpstr>4.</vt:lpstr>
      <vt:lpstr>4.</vt:lpstr>
      <vt:lpstr>4.</vt:lpstr>
      <vt:lpstr>Level - 5</vt:lpstr>
      <vt:lpstr>5.</vt:lpstr>
      <vt:lpstr>5.</vt:lpstr>
      <vt:lpstr>Is this Symmetrical?</vt:lpstr>
      <vt:lpstr>Is this Symmetrical?</vt:lpstr>
      <vt:lpstr>5.</vt:lpstr>
      <vt:lpstr>Is this Symmetrical?</vt:lpstr>
      <vt:lpstr>Is this Symmetrical?</vt:lpstr>
      <vt:lpstr>5.</vt:lpstr>
      <vt:lpstr>Is this Symmetrical?</vt:lpstr>
      <vt:lpstr>Is this Symmetrical?</vt:lpstr>
      <vt:lpstr>5.</vt:lpstr>
      <vt:lpstr>Is this Symmetrical?</vt:lpstr>
      <vt:lpstr>Is this Symmetrical?</vt:lpstr>
      <vt:lpstr>5.</vt:lpstr>
      <vt:lpstr>Is this Symmetrical?</vt:lpstr>
      <vt:lpstr>Is this Symmetrical?</vt:lpstr>
      <vt:lpstr>5.</vt:lpstr>
      <vt:lpstr>Is this Symmetrical?</vt:lpstr>
      <vt:lpstr>Is this Symmetrical?</vt:lpstr>
      <vt:lpstr>5.</vt:lpstr>
      <vt:lpstr>5.</vt:lpstr>
      <vt:lpstr>5.</vt:lpstr>
      <vt:lpstr>5.</vt:lpstr>
      <vt:lpstr>5.</vt:lpstr>
      <vt:lpstr>5.</vt:lpstr>
      <vt:lpstr>5.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panchratna</cp:lastModifiedBy>
  <cp:revision>16</cp:revision>
  <dcterms:created xsi:type="dcterms:W3CDTF">2021-08-12T10:22:26Z</dcterms:created>
  <dcterms:modified xsi:type="dcterms:W3CDTF">2021-08-12T10:43:17Z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037D46D804AC4B4BBCC0F819B845CB61</vt:lpwstr>
  </property>
  <property fmtid="{D5CDD505-2E9C-101B-9397-08002B2CF9AE}" pid="3" name="KSOProductBuildVer">
    <vt:lpwstr>1033-11.2.0.10258</vt:lpwstr>
  </property>
</Properties>
</file>