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</p:sldIdLst>
  <p:sldSz cy="5143500" cx="9144000"/>
  <p:notesSz cx="6858000" cy="9144000"/>
  <p:embeddedFontLst>
    <p:embeddedFont>
      <p:font typeface="Roboto"/>
      <p:regular r:id="rId105"/>
      <p:bold r:id="rId106"/>
      <p:italic r:id="rId107"/>
      <p:boldItalic r:id="rId10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E1DBC4-73FD-4086-8E20-1AD93B8D1E5B}">
  <a:tblStyle styleId="{8EE1DBC4-73FD-4086-8E20-1AD93B8D1E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font" Target="fonts/Roboto-italic.fntdata"/><Relationship Id="rId106" Type="http://schemas.openxmlformats.org/officeDocument/2006/relationships/font" Target="fonts/Roboto-bold.fntdata"/><Relationship Id="rId105" Type="http://schemas.openxmlformats.org/officeDocument/2006/relationships/font" Target="fonts/Roboto-regular.fntdata"/><Relationship Id="rId104" Type="http://schemas.openxmlformats.org/officeDocument/2006/relationships/slide" Target="slides/slide98.xml"/><Relationship Id="rId108" Type="http://schemas.openxmlformats.org/officeDocument/2006/relationships/font" Target="fonts/Roboto-boldItalic.fntdata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afc1aa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afc1aa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0afc1aa3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0afc1aa3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0df65045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0df65045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0afc1aa31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0afc1aa3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0afc1aa31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0afc1aa31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90afc1aa31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90afc1aa31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09bce7d7d_2_1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09bce7d7d_2_1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90afc1aa31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90afc1aa31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90afc1aa31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90afc1aa31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09bce7d7d_2_1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09bce7d7d_2_1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90afc1aa31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90afc1aa31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90afc1aa3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90afc1aa3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90df65045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90df65045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90df650451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90df65045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90afc1aa31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90afc1aa3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90afc1aa31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90afc1aa31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90afc1aa31_0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90afc1aa31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909bce7d7d_2_17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909bce7d7d_2_1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90afc1aa31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90afc1aa31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909bce7d7d_2_1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909bce7d7d_2_1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90afc1aa31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90afc1aa31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90afc1aa31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90afc1aa31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909bce7d7d_2_1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909bce7d7d_2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90afc1aa31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90afc1aa31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90afc1aa31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90afc1aa31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0df650451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0df650451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90df650451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90df650451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90df650451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90df650451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90afc1aa31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90afc1aa31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90afc1aa31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90afc1aa31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90afc1aa31_0_7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90afc1aa31_0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909bce7d7d_2_1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909bce7d7d_2_1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90afc1aa31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90afc1aa31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90afc1aa31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90afc1aa31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909bce7d7d_2_1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909bce7d7d_2_1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90afc1aa31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90afc1aa31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90afc1aa31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90afc1aa31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909bce7d7d_2_18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909bce7d7d_2_1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90afc1aa31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90afc1aa31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90afc1aa31_0_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90afc1aa31_0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909bce7d7d_2_18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909bce7d7d_2_1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90afc1aa31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90afc1aa31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90afc1aa31_0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90afc1aa31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90df650451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90df650451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90df650451_1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90df650451_1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90df650451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90df650451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909bce7d7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909bce7d7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909bce7d7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909bce7d7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909bce7d7d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909bce7d7d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909bce7d7d_2_1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909bce7d7d_2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909bce7d7d_2_1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909bce7d7d_2_1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909bce7d7d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909bce7d7d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909bce7d7d_2_1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909bce7d7d_2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909bce7d7d_2_1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909bce7d7d_2_1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909bce7d7d_2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909bce7d7d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909bce7d7d_2_1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909bce7d7d_2_1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909bce7d7d_2_1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909bce7d7d_2_1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909bce7d7d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909bce7d7d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909bce7d7d_2_1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909bce7d7d_2_1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909bce7d7d_2_1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909bce7d7d_2_1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909bce7d7d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909bce7d7d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909bce7d7d_2_1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909bce7d7d_2_1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g909bce7d7d_2_1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Google Shape;1674;g909bce7d7d_2_1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909bce7d7d_2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909bce7d7d_2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909bce7d7d_2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909bce7d7d_2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909bce7d7d_2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909bce7d7d_2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909bce7d7d_2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909bce7d7d_2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909bce7d7d_2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4" name="Google Shape;1844;g909bce7d7d_2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909bce7d7d_2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909bce7d7d_2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g909bce7d7d_2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3" name="Google Shape;1923;g909bce7d7d_2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909bce7d7d_2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909bce7d7d_2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909bce7d7d_2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909bce7d7d_2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909bce7d7d_2_1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909bce7d7d_2_1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909bce7d7d_2_1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909bce7d7d_2_1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909bce7d7d_2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909bce7d7d_2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909bce7d7d_2_1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909bce7d7d_2_1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909bce7d7d_2_2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909bce7d7d_2_2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909bce7d7d_2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0" name="Google Shape;2160;g909bce7d7d_2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9" name="Shape 2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" name="Google Shape;2200;g909bce7d7d_2_1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1" name="Google Shape;2201;g909bce7d7d_2_1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6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g909bce7d7d_2_2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8" name="Google Shape;2228;g909bce7d7d_2_2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3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909bce7d7d_2_7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909bce7d7d_2_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909bce7d7d_2_1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909bce7d7d_2_1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Google Shape;2320;g909bce7d7d_2_2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1" name="Google Shape;2321;g909bce7d7d_2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4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g909bce7d7d_2_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6" name="Google Shape;2346;g909bce7d7d_2_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g909bce7d7d_2_1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7" name="Google Shape;2387;g909bce7d7d_2_1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6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g909bce7d7d_2_2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8" name="Google Shape;2418;g909bce7d7d_2_2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7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g909bce7d7d_2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9" name="Google Shape;2449;g909bce7d7d_2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8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g909bce7d7d_2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0" name="Google Shape;2490;g909bce7d7d_2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g909bce7d7d_2_2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5" name="Google Shape;2515;g909bce7d7d_2_2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Google Shape;2539;g909bce7d7d_2_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0" name="Google Shape;2540;g909bce7d7d_2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9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g909bce7d7d_2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1" name="Google Shape;2581;g909bce7d7d_2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g909bce7d7d_2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3" name="Google Shape;2623;g909bce7d7d_2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4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g909bce7d7d_2_10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6" name="Google Shape;2666;g909bce7d7d_2_1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8" name="Shape 2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9" name="Google Shape;2709;g909bce7d7d_2_1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0" name="Google Shape;2710;g909bce7d7d_2_1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3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g909bce7d7d_2_1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5" name="Google Shape;2755;g909bce7d7d_2_1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9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09bce7d7d_2_1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09bce7d7d_2_1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6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7" name="Google Shape;2847;g909bce7d7d_2_1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8" name="Google Shape;2848;g909bce7d7d_2_1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Relationship Id="rId7" Type="http://schemas.openxmlformats.org/officeDocument/2006/relationships/image" Target="../media/image2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Relationship Id="rId4" Type="http://schemas.openxmlformats.org/officeDocument/2006/relationships/image" Target="../media/image29.png"/><Relationship Id="rId5" Type="http://schemas.openxmlformats.org/officeDocument/2006/relationships/image" Target="../media/image21.png"/><Relationship Id="rId6" Type="http://schemas.openxmlformats.org/officeDocument/2006/relationships/image" Target="../media/image34.png"/><Relationship Id="rId7" Type="http://schemas.openxmlformats.org/officeDocument/2006/relationships/image" Target="../media/image2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4.png"/><Relationship Id="rId7" Type="http://schemas.openxmlformats.org/officeDocument/2006/relationships/image" Target="../media/image2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30.png"/><Relationship Id="rId6" Type="http://schemas.openxmlformats.org/officeDocument/2006/relationships/image" Target="../media/image34.png"/><Relationship Id="rId7" Type="http://schemas.openxmlformats.org/officeDocument/2006/relationships/image" Target="../media/image2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5.png"/><Relationship Id="rId8" Type="http://schemas.openxmlformats.org/officeDocument/2006/relationships/image" Target="../media/image4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png"/><Relationship Id="rId4" Type="http://schemas.openxmlformats.org/officeDocument/2006/relationships/image" Target="../media/image51.png"/><Relationship Id="rId9" Type="http://schemas.openxmlformats.org/officeDocument/2006/relationships/image" Target="../media/image46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45.png"/><Relationship Id="rId8" Type="http://schemas.openxmlformats.org/officeDocument/2006/relationships/image" Target="../media/image4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45.png"/><Relationship Id="rId8" Type="http://schemas.openxmlformats.org/officeDocument/2006/relationships/image" Target="../media/image49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png"/><Relationship Id="rId4" Type="http://schemas.openxmlformats.org/officeDocument/2006/relationships/image" Target="../media/image60.png"/><Relationship Id="rId9" Type="http://schemas.openxmlformats.org/officeDocument/2006/relationships/image" Target="../media/image47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45.png"/><Relationship Id="rId8" Type="http://schemas.openxmlformats.org/officeDocument/2006/relationships/image" Target="../media/image49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png"/><Relationship Id="rId4" Type="http://schemas.openxmlformats.org/officeDocument/2006/relationships/image" Target="../media/image60.png"/><Relationship Id="rId9" Type="http://schemas.openxmlformats.org/officeDocument/2006/relationships/image" Target="../media/image59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45.png"/><Relationship Id="rId8" Type="http://schemas.openxmlformats.org/officeDocument/2006/relationships/image" Target="../media/image49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Relationship Id="rId4" Type="http://schemas.openxmlformats.org/officeDocument/2006/relationships/image" Target="../media/image67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.png"/><Relationship Id="rId4" Type="http://schemas.openxmlformats.org/officeDocument/2006/relationships/image" Target="../media/image66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.png"/><Relationship Id="rId4" Type="http://schemas.openxmlformats.org/officeDocument/2006/relationships/image" Target="../media/image7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5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3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.png"/><Relationship Id="rId4" Type="http://schemas.openxmlformats.org/officeDocument/2006/relationships/image" Target="../media/image7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5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.png"/><Relationship Id="rId4" Type="http://schemas.openxmlformats.org/officeDocument/2006/relationships/image" Target="../media/image5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5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.png"/><Relationship Id="rId4" Type="http://schemas.openxmlformats.org/officeDocument/2006/relationships/image" Target="../media/image55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5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3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5" Type="http://schemas.openxmlformats.org/officeDocument/2006/relationships/image" Target="../media/image53.png"/><Relationship Id="rId6" Type="http://schemas.openxmlformats.org/officeDocument/2006/relationships/image" Target="../media/image57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.png"/><Relationship Id="rId4" Type="http://schemas.openxmlformats.org/officeDocument/2006/relationships/image" Target="../media/image58.png"/><Relationship Id="rId9" Type="http://schemas.openxmlformats.org/officeDocument/2006/relationships/image" Target="../media/image71.png"/><Relationship Id="rId5" Type="http://schemas.openxmlformats.org/officeDocument/2006/relationships/image" Target="../media/image53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74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.png"/><Relationship Id="rId4" Type="http://schemas.openxmlformats.org/officeDocument/2006/relationships/image" Target="../media/image75.png"/><Relationship Id="rId9" Type="http://schemas.openxmlformats.org/officeDocument/2006/relationships/image" Target="../media/image68.png"/><Relationship Id="rId5" Type="http://schemas.openxmlformats.org/officeDocument/2006/relationships/image" Target="../media/image53.png"/><Relationship Id="rId6" Type="http://schemas.openxmlformats.org/officeDocument/2006/relationships/image" Target="../media/image62.png"/><Relationship Id="rId7" Type="http://schemas.openxmlformats.org/officeDocument/2006/relationships/image" Target="../media/image70.png"/><Relationship Id="rId8" Type="http://schemas.openxmlformats.org/officeDocument/2006/relationships/image" Target="../media/image69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.png"/><Relationship Id="rId4" Type="http://schemas.openxmlformats.org/officeDocument/2006/relationships/image" Target="../media/image75.png"/><Relationship Id="rId9" Type="http://schemas.openxmlformats.org/officeDocument/2006/relationships/image" Target="../media/image78.png"/><Relationship Id="rId5" Type="http://schemas.openxmlformats.org/officeDocument/2006/relationships/image" Target="../media/image53.png"/><Relationship Id="rId6" Type="http://schemas.openxmlformats.org/officeDocument/2006/relationships/image" Target="../media/image62.png"/><Relationship Id="rId7" Type="http://schemas.openxmlformats.org/officeDocument/2006/relationships/image" Target="../media/image80.png"/><Relationship Id="rId8" Type="http://schemas.openxmlformats.org/officeDocument/2006/relationships/image" Target="../media/image82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2.png"/><Relationship Id="rId4" Type="http://schemas.openxmlformats.org/officeDocument/2006/relationships/image" Target="../media/image75.png"/><Relationship Id="rId9" Type="http://schemas.openxmlformats.org/officeDocument/2006/relationships/image" Target="../media/image77.png"/><Relationship Id="rId5" Type="http://schemas.openxmlformats.org/officeDocument/2006/relationships/image" Target="../media/image53.png"/><Relationship Id="rId6" Type="http://schemas.openxmlformats.org/officeDocument/2006/relationships/image" Target="../media/image62.png"/><Relationship Id="rId7" Type="http://schemas.openxmlformats.org/officeDocument/2006/relationships/image" Target="../media/image79.png"/><Relationship Id="rId8" Type="http://schemas.openxmlformats.org/officeDocument/2006/relationships/image" Target="../media/image82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2.png"/><Relationship Id="rId4" Type="http://schemas.openxmlformats.org/officeDocument/2006/relationships/image" Target="../media/image75.png"/><Relationship Id="rId9" Type="http://schemas.openxmlformats.org/officeDocument/2006/relationships/image" Target="../media/image76.png"/><Relationship Id="rId5" Type="http://schemas.openxmlformats.org/officeDocument/2006/relationships/image" Target="../media/image53.png"/><Relationship Id="rId6" Type="http://schemas.openxmlformats.org/officeDocument/2006/relationships/image" Target="../media/image62.png"/><Relationship Id="rId7" Type="http://schemas.openxmlformats.org/officeDocument/2006/relationships/image" Target="../media/image79.png"/><Relationship Id="rId8" Type="http://schemas.openxmlformats.org/officeDocument/2006/relationships/image" Target="../media/image82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ellpc\Downloads\Apt-tech LOGO modified.jpg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67">
            <a:off x="1480650" y="97411"/>
            <a:ext cx="6182700" cy="4706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/>
          </p:nvPr>
        </p:nvSpPr>
        <p:spPr>
          <a:xfrm>
            <a:off x="598100" y="1242775"/>
            <a:ext cx="8222100" cy="151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Grid</a:t>
            </a:r>
            <a:r>
              <a:rPr lang="en" sz="7200"/>
              <a:t> Challenge</a:t>
            </a:r>
            <a:endParaRPr sz="7200"/>
          </a:p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768875" y="2977125"/>
            <a:ext cx="59418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the position of shaded dots, in the sequence that they appear.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- 1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129" name="Google Shape;129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56" name="Google Shape;156;p18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382850"/>
                <a:gridCol w="1426900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18"/>
          <p:cNvSpPr/>
          <p:nvPr/>
        </p:nvSpPr>
        <p:spPr>
          <a:xfrm>
            <a:off x="287312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2873125" y="3230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19724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10716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74156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5614150" y="32289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65148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561415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107167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74156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73" name="Google Shape;173;p19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382850"/>
                <a:gridCol w="1426900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4" name="Google Shape;174;p19"/>
          <p:cNvSpPr/>
          <p:nvPr/>
        </p:nvSpPr>
        <p:spPr>
          <a:xfrm>
            <a:off x="287312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2873125" y="3230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19724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10716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741560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5614150" y="32289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6514875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5614150" y="25717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107167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74156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84" name="Google Shape;1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190" name="Google Shape;190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217" name="Google Shape;217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18" name="Google Shape;218;p21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p21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287312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7398900" y="2658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1" name="Google Shape;2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237" name="Google Shape;237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38" name="Google Shape;238;p22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9" name="Google Shape;239;p22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287312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7398900" y="2658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" name="Google Shape;249;p22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51" name="Google Shape;2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57" name="Google Shape;257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84" name="Google Shape;284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4"/>
          <p:cNvSpPr txBox="1"/>
          <p:nvPr/>
        </p:nvSpPr>
        <p:spPr>
          <a:xfrm>
            <a:off x="3034491" y="2372725"/>
            <a:ext cx="5238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312" name="Google Shape;312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4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5"/>
          <p:cNvSpPr txBox="1"/>
          <p:nvPr/>
        </p:nvSpPr>
        <p:spPr>
          <a:xfrm>
            <a:off x="3034491" y="2372725"/>
            <a:ext cx="5238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2641747" y="1541425"/>
            <a:ext cx="364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- 2</a:t>
            </a:r>
            <a:endParaRPr/>
          </a:p>
        </p:txBody>
      </p:sp>
      <p:sp>
        <p:nvSpPr>
          <p:cNvPr id="341" name="Google Shape;341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r>
              <a:rPr lang="en"/>
              <a:t>.</a:t>
            </a:r>
            <a:endParaRPr/>
          </a:p>
        </p:txBody>
      </p:sp>
      <p:sp>
        <p:nvSpPr>
          <p:cNvPr id="347" name="Google Shape;347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8" name="Google Shape;3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374" name="Google Shape;374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401" name="Google Shape;401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02" name="Google Shape;402;p29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03" name="Google Shape;403;p29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4" name="Google Shape;404;p29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5" name="Google Shape;405;p29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6" name="Google Shape;406;p29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7" name="Google Shape;407;p29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8" name="Google Shape;408;p29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9" name="Google Shape;409;p29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0" name="Google Shape;410;p29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1" name="Google Shape;411;p29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29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3" name="Google Shape;413;p29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4" name="Google Shape;414;p29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16" name="Google Shape;4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422" name="Google Shape;422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23" name="Google Shape;423;p30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4" name="Google Shape;424;p30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5" name="Google Shape;425;p30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6" name="Google Shape;426;p30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7" name="Google Shape;427;p30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8" name="Google Shape;428;p30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9" name="Google Shape;429;p30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0" name="Google Shape;430;p30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30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2" name="Google Shape;432;p30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3" name="Google Shape;433;p30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4" name="Google Shape;434;p30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5" name="Google Shape;435;p30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6" name="Google Shape;436;p30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37" name="Google Shape;4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443" name="Google Shape;443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44" name="Google Shape;4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470" name="Google Shape;470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71" name="Google Shape;471;p32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2" name="Google Shape;472;p32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3" name="Google Shape;473;p32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4" name="Google Shape;474;p32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7" name="Google Shape;477;p32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8" name="Google Shape;478;p32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9" name="Google Shape;479;p32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0" name="Google Shape;480;p32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1" name="Google Shape;481;p32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2" name="Google Shape;482;p32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107167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4" name="Google Shape;484;p32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742565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86" name="Google Shape;4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492" name="Google Shape;492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93" name="Google Shape;493;p33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4" name="Google Shape;494;p33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5" name="Google Shape;495;p33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6" name="Google Shape;496;p33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7" name="Google Shape;497;p33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8" name="Google Shape;498;p33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9" name="Google Shape;499;p33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0" name="Google Shape;500;p33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1" name="Google Shape;501;p33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2" name="Google Shape;502;p33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3" name="Google Shape;503;p33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4" name="Google Shape;504;p33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5" name="Google Shape;505;p33"/>
          <p:cNvSpPr/>
          <p:nvPr/>
        </p:nvSpPr>
        <p:spPr>
          <a:xfrm>
            <a:off x="107167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6" name="Google Shape;506;p33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7" name="Google Shape;507;p33"/>
          <p:cNvSpPr/>
          <p:nvPr/>
        </p:nvSpPr>
        <p:spPr>
          <a:xfrm>
            <a:off x="742565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08" name="Google Shape;5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514" name="Google Shape;514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15" name="Google Shape;51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541" name="Google Shape;541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42" name="Google Shape;542;p35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43" name="Google Shape;543;p35"/>
          <p:cNvSpPr/>
          <p:nvPr/>
        </p:nvSpPr>
        <p:spPr>
          <a:xfrm>
            <a:off x="2873125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4" name="Google Shape;544;p35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5" name="Google Shape;545;p35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6" name="Google Shape;546;p35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7" name="Google Shape;547;p35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8" name="Google Shape;548;p35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9" name="Google Shape;549;p35"/>
          <p:cNvSpPr/>
          <p:nvPr/>
        </p:nvSpPr>
        <p:spPr>
          <a:xfrm>
            <a:off x="7425650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0" name="Google Shape;550;p35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1" name="Google Shape;551;p35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2" name="Google Shape;552;p35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3" name="Google Shape;553;p35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4" name="Google Shape;554;p35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55" name="Google Shape;5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561" name="Google Shape;561;p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62" name="Google Shape;562;p36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3" name="Google Shape;563;p36"/>
          <p:cNvSpPr/>
          <p:nvPr/>
        </p:nvSpPr>
        <p:spPr>
          <a:xfrm>
            <a:off x="2873125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4" name="Google Shape;564;p36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5" name="Google Shape;565;p36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6" name="Google Shape;566;p36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7" name="Google Shape;567;p36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8" name="Google Shape;568;p36"/>
          <p:cNvSpPr/>
          <p:nvPr/>
        </p:nvSpPr>
        <p:spPr>
          <a:xfrm>
            <a:off x="562420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9" name="Google Shape;569;p36"/>
          <p:cNvSpPr/>
          <p:nvPr/>
        </p:nvSpPr>
        <p:spPr>
          <a:xfrm>
            <a:off x="7425650" y="33452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0" name="Google Shape;570;p36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1" name="Google Shape;571;p36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2" name="Google Shape;572;p36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3" name="Google Shape;573;p36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4" name="Google Shape;574;p36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75" name="Google Shape;57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pic>
        <p:nvPicPr>
          <p:cNvPr id="581" name="Google Shape;58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607" name="Google Shape;607;p3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08" name="Google Shape;60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38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635" name="Google Shape;635;p3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6" name="Google Shape;6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39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8" name="Google Shape;658;p39"/>
          <p:cNvSpPr txBox="1"/>
          <p:nvPr/>
        </p:nvSpPr>
        <p:spPr>
          <a:xfrm>
            <a:off x="6285971" y="262233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664" name="Google Shape;664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65" name="Google Shape;6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00" y="666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525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63" y="3708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40"/>
          <p:cNvSpPr txBox="1"/>
          <p:nvPr/>
        </p:nvSpPr>
        <p:spPr>
          <a:xfrm>
            <a:off x="4380009" y="1356425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7" name="Google Shape;687;p40"/>
          <p:cNvSpPr txBox="1"/>
          <p:nvPr/>
        </p:nvSpPr>
        <p:spPr>
          <a:xfrm>
            <a:off x="5240146" y="9277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8" name="Google Shape;688;p40"/>
          <p:cNvSpPr txBox="1"/>
          <p:nvPr/>
        </p:nvSpPr>
        <p:spPr>
          <a:xfrm>
            <a:off x="6285971" y="262233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- 3</a:t>
            </a:r>
            <a:endParaRPr/>
          </a:p>
        </p:txBody>
      </p:sp>
      <p:sp>
        <p:nvSpPr>
          <p:cNvPr id="694" name="Google Shape;694;p4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r>
              <a:rPr lang="en"/>
              <a:t>.</a:t>
            </a:r>
            <a:endParaRPr/>
          </a:p>
        </p:txBody>
      </p:sp>
      <p:sp>
        <p:nvSpPr>
          <p:cNvPr id="700" name="Google Shape;700;p42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01" name="Google Shape;70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2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735" name="Google Shape;735;p43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6" name="Google Shape;73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3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770" name="Google Shape;770;p4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71" name="Google Shape;771;p44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2" name="Google Shape;772;p44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3" name="Google Shape;773;p44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4" name="Google Shape;774;p44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5" name="Google Shape;775;p44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6" name="Google Shape;776;p44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7" name="Google Shape;777;p44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8" name="Google Shape;778;p44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9" name="Google Shape;779;p44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0" name="Google Shape;780;p44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1" name="Google Shape;781;p44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2" name="Google Shape;782;p44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3" name="Google Shape;783;p44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4" name="Google Shape;784;p44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785" name="Google Shape;7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791" name="Google Shape;791;p4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92" name="Google Shape;792;p45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3" name="Google Shape;793;p45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4" name="Google Shape;794;p45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5" name="Google Shape;795;p45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6" name="Google Shape;796;p45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7" name="Google Shape;797;p45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8" name="Google Shape;798;p45"/>
          <p:cNvSpPr/>
          <p:nvPr/>
        </p:nvSpPr>
        <p:spPr>
          <a:xfrm>
            <a:off x="6524925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99" name="Google Shape;799;p45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0" name="Google Shape;800;p45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1" name="Google Shape;801;p45"/>
          <p:cNvSpPr txBox="1"/>
          <p:nvPr/>
        </p:nvSpPr>
        <p:spPr>
          <a:xfrm>
            <a:off x="663025" y="3646650"/>
            <a:ext cx="81693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2" name="Google Shape;802;p45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3" name="Google Shape;803;p45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4" name="Google Shape;804;p45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05" name="Google Shape;805;p45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06" name="Google Shape;8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812" name="Google Shape;812;p46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13" name="Google Shape;81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6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847" name="Google Shape;847;p4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48" name="Google Shape;848;p47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9" name="Google Shape;849;p47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0" name="Google Shape;850;p47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1" name="Google Shape;851;p47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2" name="Google Shape;852;p47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3" name="Google Shape;853;p47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4" name="Google Shape;854;p47"/>
          <p:cNvSpPr/>
          <p:nvPr/>
        </p:nvSpPr>
        <p:spPr>
          <a:xfrm>
            <a:off x="5624200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5" name="Google Shape;855;p47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6" name="Google Shape;856;p47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7" name="Google Shape;857;p47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8" name="Google Shape;858;p47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59" name="Google Shape;859;p47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60" name="Google Shape;860;p47"/>
          <p:cNvSpPr/>
          <p:nvPr/>
        </p:nvSpPr>
        <p:spPr>
          <a:xfrm>
            <a:off x="5624200" y="265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61" name="Google Shape;86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4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867" name="Google Shape;867;p4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68" name="Google Shape;868;p48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9" name="Google Shape;869;p48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0" name="Google Shape;870;p48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1" name="Google Shape;871;p48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2" name="Google Shape;872;p48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3" name="Google Shape;873;p48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4" name="Google Shape;874;p48"/>
          <p:cNvSpPr/>
          <p:nvPr/>
        </p:nvSpPr>
        <p:spPr>
          <a:xfrm>
            <a:off x="5624200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5" name="Google Shape;875;p48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6" name="Google Shape;876;p48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7" name="Google Shape;877;p48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8" name="Google Shape;878;p48"/>
          <p:cNvSpPr/>
          <p:nvPr/>
        </p:nvSpPr>
        <p:spPr>
          <a:xfrm>
            <a:off x="1071675" y="3317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79" name="Google Shape;879;p48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80" name="Google Shape;880;p48"/>
          <p:cNvSpPr/>
          <p:nvPr/>
        </p:nvSpPr>
        <p:spPr>
          <a:xfrm>
            <a:off x="5624200" y="265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81" name="Google Shape;88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4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887" name="Google Shape;887;p49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88" name="Google Shape;88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49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5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922" name="Google Shape;922;p5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23" name="Google Shape;923;p50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4" name="Google Shape;924;p50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5" name="Google Shape;925;p50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6" name="Google Shape;926;p50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7" name="Google Shape;927;p50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8" name="Google Shape;928;p50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9" name="Google Shape;929;p50"/>
          <p:cNvSpPr/>
          <p:nvPr/>
        </p:nvSpPr>
        <p:spPr>
          <a:xfrm>
            <a:off x="56242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0" name="Google Shape;930;p50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1" name="Google Shape;931;p50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2" name="Google Shape;932;p50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3" name="Google Shape;933;p50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4" name="Google Shape;934;p50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5" name="Google Shape;935;p50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36" name="Google Shape;9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5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942" name="Google Shape;942;p5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43" name="Google Shape;943;p51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44" name="Google Shape;944;p51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5" name="Google Shape;945;p51"/>
          <p:cNvSpPr/>
          <p:nvPr/>
        </p:nvSpPr>
        <p:spPr>
          <a:xfrm>
            <a:off x="19724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6" name="Google Shape;946;p51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7" name="Google Shape;947;p51"/>
          <p:cNvSpPr/>
          <p:nvPr/>
        </p:nvSpPr>
        <p:spPr>
          <a:xfrm>
            <a:off x="107167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8" name="Google Shape;948;p51"/>
          <p:cNvSpPr/>
          <p:nvPr/>
        </p:nvSpPr>
        <p:spPr>
          <a:xfrm>
            <a:off x="742565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9" name="Google Shape;949;p51"/>
          <p:cNvSpPr/>
          <p:nvPr/>
        </p:nvSpPr>
        <p:spPr>
          <a:xfrm>
            <a:off x="56242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0" name="Google Shape;950;p51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1" name="Google Shape;951;p51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2" name="Google Shape;952;p51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3" name="Google Shape;953;p51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4" name="Google Shape;954;p51"/>
          <p:cNvSpPr/>
          <p:nvPr/>
        </p:nvSpPr>
        <p:spPr>
          <a:xfrm>
            <a:off x="65249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55" name="Google Shape;955;p51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56" name="Google Shape;95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5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962" name="Google Shape;962;p52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63" name="Google Shape;96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2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5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997" name="Google Shape;997;p5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98" name="Google Shape;998;p53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9" name="Google Shape;999;p53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0" name="Google Shape;1000;p53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1" name="Google Shape;1001;p53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2" name="Google Shape;1002;p53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3" name="Google Shape;1003;p53"/>
          <p:cNvSpPr/>
          <p:nvPr/>
        </p:nvSpPr>
        <p:spPr>
          <a:xfrm>
            <a:off x="562420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4" name="Google Shape;1004;p53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5" name="Google Shape;1005;p53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6" name="Google Shape;1006;p53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7" name="Google Shape;1007;p53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8" name="Google Shape;1008;p53"/>
          <p:cNvSpPr/>
          <p:nvPr/>
        </p:nvSpPr>
        <p:spPr>
          <a:xfrm>
            <a:off x="56242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9" name="Google Shape;1009;p53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0" name="Google Shape;1010;p53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11" name="Google Shape;10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5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sp>
        <p:nvSpPr>
          <p:cNvPr id="1017" name="Google Shape;1017;p5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18" name="Google Shape;1018;p54"/>
          <p:cNvGraphicFramePr/>
          <p:nvPr/>
        </p:nvGraphicFramePr>
        <p:xfrm>
          <a:off x="9525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9" name="Google Shape;1019;p54"/>
          <p:cNvSpPr/>
          <p:nvPr/>
        </p:nvSpPr>
        <p:spPr>
          <a:xfrm>
            <a:off x="2873125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0" name="Google Shape;1020;p54"/>
          <p:cNvSpPr/>
          <p:nvPr/>
        </p:nvSpPr>
        <p:spPr>
          <a:xfrm>
            <a:off x="1972400" y="19991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1" name="Google Shape;1021;p54"/>
          <p:cNvSpPr/>
          <p:nvPr/>
        </p:nvSpPr>
        <p:spPr>
          <a:xfrm>
            <a:off x="2873125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2" name="Google Shape;1022;p54"/>
          <p:cNvSpPr/>
          <p:nvPr/>
        </p:nvSpPr>
        <p:spPr>
          <a:xfrm>
            <a:off x="65249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3" name="Google Shape;1023;p54"/>
          <p:cNvSpPr/>
          <p:nvPr/>
        </p:nvSpPr>
        <p:spPr>
          <a:xfrm>
            <a:off x="5624200" y="33228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4" name="Google Shape;1024;p54"/>
          <p:cNvSpPr/>
          <p:nvPr/>
        </p:nvSpPr>
        <p:spPr>
          <a:xfrm>
            <a:off x="6524925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5" name="Google Shape;1025;p54"/>
          <p:cNvSpPr/>
          <p:nvPr/>
        </p:nvSpPr>
        <p:spPr>
          <a:xfrm>
            <a:off x="5624200" y="2001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6" name="Google Shape;1026;p54"/>
          <p:cNvSpPr/>
          <p:nvPr/>
        </p:nvSpPr>
        <p:spPr>
          <a:xfrm>
            <a:off x="1071675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7" name="Google Shape;1027;p54"/>
          <p:cNvSpPr/>
          <p:nvPr/>
        </p:nvSpPr>
        <p:spPr>
          <a:xfrm>
            <a:off x="1972400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8" name="Google Shape;1028;p54"/>
          <p:cNvSpPr/>
          <p:nvPr/>
        </p:nvSpPr>
        <p:spPr>
          <a:xfrm>
            <a:off x="5624200" y="26619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9" name="Google Shape;1029;p54"/>
          <p:cNvSpPr/>
          <p:nvPr/>
        </p:nvSpPr>
        <p:spPr>
          <a:xfrm>
            <a:off x="7425650" y="2658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30" name="Google Shape;1030;p54"/>
          <p:cNvSpPr/>
          <p:nvPr/>
        </p:nvSpPr>
        <p:spPr>
          <a:xfrm>
            <a:off x="2873125" y="33247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31" name="Google Shape;103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5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037" name="Google Shape;1037;p55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8" name="Google Shape;103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55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072" name="Google Shape;1072;p56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3" name="Google Shape;107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56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56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5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108" name="Google Shape;1108;p57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09" name="Google Shape;110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57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57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9" name="Google Shape;1139;p57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5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145" name="Google Shape;1145;p58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6" name="Google Shape;114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58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58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6" name="Google Shape;1176;p58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7" name="Google Shape;1177;p58"/>
          <p:cNvSpPr txBox="1"/>
          <p:nvPr/>
        </p:nvSpPr>
        <p:spPr>
          <a:xfrm>
            <a:off x="3083021" y="2262800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5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  <p:sp>
        <p:nvSpPr>
          <p:cNvPr id="1183" name="Google Shape;1183;p59"/>
          <p:cNvSpPr txBox="1"/>
          <p:nvPr>
            <p:ph idx="1" type="body"/>
          </p:nvPr>
        </p:nvSpPr>
        <p:spPr>
          <a:xfrm>
            <a:off x="371688" y="125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84" name="Google Shape;118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725" y="759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5" y="718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000" y="910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75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900" y="2162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200" y="14609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313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5913" y="28233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938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8488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150" y="1372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625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59"/>
          <p:cNvPicPr preferRelativeResize="0"/>
          <p:nvPr/>
        </p:nvPicPr>
        <p:blipFill rotWithShape="1">
          <a:blip r:embed="rId3">
            <a:alphaModFix/>
          </a:blip>
          <a:srcRect b="10759" l="-100000" r="100000" t="-10760"/>
          <a:stretch/>
        </p:blipFill>
        <p:spPr>
          <a:xfrm>
            <a:off x="1686650" y="3591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675" y="2997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24483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75" y="29808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00" y="3415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665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250" y="25966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825" y="3302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5125" y="35796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250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1672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300" y="23856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59"/>
          <p:cNvSpPr txBox="1"/>
          <p:nvPr/>
        </p:nvSpPr>
        <p:spPr>
          <a:xfrm>
            <a:off x="2381484" y="370026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4" name="Google Shape;1214;p59"/>
          <p:cNvSpPr txBox="1"/>
          <p:nvPr/>
        </p:nvSpPr>
        <p:spPr>
          <a:xfrm>
            <a:off x="1692659" y="2718813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5" name="Google Shape;1215;p59"/>
          <p:cNvSpPr txBox="1"/>
          <p:nvPr/>
        </p:nvSpPr>
        <p:spPr>
          <a:xfrm>
            <a:off x="1837771" y="1793088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6" name="Google Shape;1216;p59"/>
          <p:cNvSpPr txBox="1"/>
          <p:nvPr/>
        </p:nvSpPr>
        <p:spPr>
          <a:xfrm>
            <a:off x="3083021" y="2262800"/>
            <a:ext cx="3189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6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- 4</a:t>
            </a:r>
            <a:endParaRPr/>
          </a:p>
        </p:txBody>
      </p:sp>
      <p:sp>
        <p:nvSpPr>
          <p:cNvPr id="1222" name="Google Shape;1222;p6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6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r>
              <a:rPr lang="en"/>
              <a:t>.</a:t>
            </a:r>
            <a:endParaRPr/>
          </a:p>
        </p:txBody>
      </p:sp>
      <p:sp>
        <p:nvSpPr>
          <p:cNvPr id="1228" name="Google Shape;1228;p6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29" name="Google Shape;122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6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264" name="Google Shape;1264;p6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65" name="Google Shape;126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6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300" name="Google Shape;1300;p63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1" name="Google Shape;1301;p63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2" name="Google Shape;1302;p63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3" name="Google Shape;1303;p63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4" name="Google Shape;1304;p63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5" name="Google Shape;1305;p63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6" name="Google Shape;1306;p63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7" name="Google Shape;1307;p63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8" name="Google Shape;1308;p63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9" name="Google Shape;1309;p63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0" name="Google Shape;1310;p63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1" name="Google Shape;1311;p63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2" name="Google Shape;1312;p63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3" name="Google Shape;1313;p63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4" name="Google Shape;1314;p63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5" name="Google Shape;1315;p63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6" name="Google Shape;1316;p63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17" name="Google Shape;131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6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323" name="Google Shape;1323;p64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4" name="Google Shape;1324;p64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5" name="Google Shape;1325;p64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6" name="Google Shape;1326;p64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7" name="Google Shape;1327;p64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8" name="Google Shape;1328;p64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9" name="Google Shape;1329;p64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0" name="Google Shape;1330;p64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1" name="Google Shape;1331;p64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2" name="Google Shape;1332;p64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3" name="Google Shape;1333;p64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4" name="Google Shape;1334;p64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5" name="Google Shape;1335;p64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6" name="Google Shape;1336;p64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7" name="Google Shape;1337;p64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8" name="Google Shape;1338;p64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9" name="Google Shape;1339;p64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40" name="Google Shape;134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6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346" name="Google Shape;1346;p6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47" name="Google Shape;134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6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382" name="Google Shape;1382;p66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3" name="Google Shape;1383;p6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4" name="Google Shape;1384;p66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5" name="Google Shape;1385;p66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6" name="Google Shape;1386;p66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7" name="Google Shape;1387;p66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8" name="Google Shape;1388;p66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9" name="Google Shape;1389;p6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0" name="Google Shape;1390;p66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1" name="Google Shape;1391;p66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2" name="Google Shape;1392;p66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3" name="Google Shape;1393;p66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4" name="Google Shape;1394;p66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5" name="Google Shape;1395;p66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6" name="Google Shape;1396;p66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7" name="Google Shape;1397;p66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8" name="Google Shape;1398;p66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99" name="Google Shape;1399;p6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00" name="Google Shape;1400;p6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01" name="Google Shape;1401;p66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02" name="Google Shape;1402;p6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03" name="Google Shape;1403;p66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404" name="Google Shape;140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6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410" name="Google Shape;1410;p67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1" name="Google Shape;1411;p67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2" name="Google Shape;1412;p67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3" name="Google Shape;1413;p67"/>
          <p:cNvSpPr/>
          <p:nvPr/>
        </p:nvSpPr>
        <p:spPr>
          <a:xfrm>
            <a:off x="12760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4" name="Google Shape;1414;p67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5" name="Google Shape;1415;p67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6" name="Google Shape;1416;p67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7" name="Google Shape;1417;p67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8" name="Google Shape;1418;p67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9" name="Google Shape;1419;p67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0" name="Google Shape;1420;p67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1" name="Google Shape;1421;p67"/>
          <p:cNvSpPr/>
          <p:nvPr/>
        </p:nvSpPr>
        <p:spPr>
          <a:xfrm>
            <a:off x="72265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2" name="Google Shape;1422;p67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3" name="Google Shape;1423;p67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4" name="Google Shape;1424;p67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5" name="Google Shape;1425;p67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6" name="Google Shape;1426;p67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7" name="Google Shape;1427;p67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8" name="Google Shape;1428;p67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9" name="Google Shape;1429;p67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30" name="Google Shape;1430;p67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31" name="Google Shape;1431;p67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432" name="Google Shape;143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6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438" name="Google Shape;1438;p6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39" name="Google Shape;143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6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474" name="Google Shape;1474;p69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75" name="Google Shape;1475;p6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76" name="Google Shape;1476;p69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77" name="Google Shape;1477;p69"/>
          <p:cNvSpPr/>
          <p:nvPr/>
        </p:nvSpPr>
        <p:spPr>
          <a:xfrm>
            <a:off x="3687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78" name="Google Shape;1478;p69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79" name="Google Shape;1479;p69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0" name="Google Shape;1480;p69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1" name="Google Shape;1481;p69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2" name="Google Shape;1482;p69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3" name="Google Shape;1483;p69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4" name="Google Shape;1484;p69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5" name="Google Shape;1485;p6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6" name="Google Shape;1486;p69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7" name="Google Shape;1487;p69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8" name="Google Shape;1488;p69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89" name="Google Shape;1489;p69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0" name="Google Shape;1490;p69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1" name="Google Shape;1491;p6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2" name="Google Shape;1492;p6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3" name="Google Shape;1493;p69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4" name="Google Shape;1494;p69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495" name="Google Shape;149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7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501" name="Google Shape;1501;p70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02" name="Google Shape;1502;p70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3" name="Google Shape;1503;p70"/>
          <p:cNvSpPr/>
          <p:nvPr/>
        </p:nvSpPr>
        <p:spPr>
          <a:xfrm>
            <a:off x="21181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4" name="Google Shape;1504;p70"/>
          <p:cNvSpPr/>
          <p:nvPr/>
        </p:nvSpPr>
        <p:spPr>
          <a:xfrm>
            <a:off x="3687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5" name="Google Shape;1505;p70"/>
          <p:cNvSpPr/>
          <p:nvPr/>
        </p:nvSpPr>
        <p:spPr>
          <a:xfrm>
            <a:off x="12760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6" name="Google Shape;1506;p70"/>
          <p:cNvSpPr/>
          <p:nvPr/>
        </p:nvSpPr>
        <p:spPr>
          <a:xfrm>
            <a:off x="211817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7" name="Google Shape;1507;p70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8" name="Google Shape;1508;p70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9" name="Google Shape;1509;p70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0" name="Google Shape;1510;p70"/>
          <p:cNvSpPr/>
          <p:nvPr/>
        </p:nvSpPr>
        <p:spPr>
          <a:xfrm>
            <a:off x="54770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1" name="Google Shape;1511;p70"/>
          <p:cNvSpPr/>
          <p:nvPr/>
        </p:nvSpPr>
        <p:spPr>
          <a:xfrm>
            <a:off x="6384375" y="1986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2" name="Google Shape;1512;p70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3" name="Google Shape;1513;p70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4" name="Google Shape;1514;p70"/>
          <p:cNvSpPr/>
          <p:nvPr/>
        </p:nvSpPr>
        <p:spPr>
          <a:xfrm>
            <a:off x="63843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5" name="Google Shape;1515;p70"/>
          <p:cNvSpPr/>
          <p:nvPr/>
        </p:nvSpPr>
        <p:spPr>
          <a:xfrm>
            <a:off x="638437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6" name="Google Shape;1516;p70"/>
          <p:cNvSpPr/>
          <p:nvPr/>
        </p:nvSpPr>
        <p:spPr>
          <a:xfrm>
            <a:off x="72265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7" name="Google Shape;1517;p70"/>
          <p:cNvSpPr/>
          <p:nvPr/>
        </p:nvSpPr>
        <p:spPr>
          <a:xfrm>
            <a:off x="81005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8" name="Google Shape;1518;p70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9" name="Google Shape;1519;p70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20" name="Google Shape;1520;p70"/>
          <p:cNvSpPr/>
          <p:nvPr/>
        </p:nvSpPr>
        <p:spPr>
          <a:xfrm>
            <a:off x="12760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21" name="Google Shape;1521;p70"/>
          <p:cNvSpPr/>
          <p:nvPr/>
        </p:nvSpPr>
        <p:spPr>
          <a:xfrm>
            <a:off x="7242438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22" name="Google Shape;152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7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528" name="Google Shape;1528;p7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9" name="Google Shape;152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7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564" name="Google Shape;1564;p72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65" name="Google Shape;1565;p72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6" name="Google Shape;1566;p72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7" name="Google Shape;1567;p72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8" name="Google Shape;1568;p72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9" name="Google Shape;1569;p72"/>
          <p:cNvSpPr/>
          <p:nvPr/>
        </p:nvSpPr>
        <p:spPr>
          <a:xfrm>
            <a:off x="21181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0" name="Google Shape;1570;p72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1" name="Google Shape;1571;p72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2" name="Google Shape;1572;p72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3" name="Google Shape;1573;p72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4" name="Google Shape;1574;p72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5" name="Google Shape;1575;p72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6" name="Google Shape;1576;p72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7" name="Google Shape;1577;p72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8" name="Google Shape;1578;p72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9" name="Google Shape;1579;p72"/>
          <p:cNvSpPr/>
          <p:nvPr/>
        </p:nvSpPr>
        <p:spPr>
          <a:xfrm>
            <a:off x="5477075" y="33676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0" name="Google Shape;1580;p72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1" name="Google Shape;1581;p72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2" name="Google Shape;1582;p72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3" name="Google Shape;1583;p72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84" name="Google Shape;1584;p72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85" name="Google Shape;158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7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591" name="Google Shape;1591;p73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2" name="Google Shape;1592;p73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3" name="Google Shape;1593;p73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4" name="Google Shape;1594;p73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5" name="Google Shape;1595;p73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6" name="Google Shape;1596;p73"/>
          <p:cNvSpPr/>
          <p:nvPr/>
        </p:nvSpPr>
        <p:spPr>
          <a:xfrm>
            <a:off x="21181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7" name="Google Shape;1597;p73"/>
          <p:cNvSpPr/>
          <p:nvPr/>
        </p:nvSpPr>
        <p:spPr>
          <a:xfrm>
            <a:off x="21181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8" name="Google Shape;1598;p73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9" name="Google Shape;1599;p73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0" name="Google Shape;1600;p73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1" name="Google Shape;1601;p73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2" name="Google Shape;1602;p73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3" name="Google Shape;1603;p73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4" name="Google Shape;1604;p73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5" name="Google Shape;1605;p73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6" name="Google Shape;1606;p73"/>
          <p:cNvSpPr/>
          <p:nvPr/>
        </p:nvSpPr>
        <p:spPr>
          <a:xfrm>
            <a:off x="5477075" y="33676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7" name="Google Shape;1607;p73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8" name="Google Shape;1608;p73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09" name="Google Shape;1609;p73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10" name="Google Shape;1610;p73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11" name="Google Shape;1611;p73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12" name="Google Shape;161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7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618" name="Google Shape;1618;p7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19" name="Google Shape;161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p7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654" name="Google Shape;1654;p75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5" name="Google Shape;1655;p75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6" name="Google Shape;1656;p75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7" name="Google Shape;1657;p75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8" name="Google Shape;1658;p75"/>
          <p:cNvSpPr/>
          <p:nvPr/>
        </p:nvSpPr>
        <p:spPr>
          <a:xfrm>
            <a:off x="2118175" y="3299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9" name="Google Shape;1659;p75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0" name="Google Shape;1660;p75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1" name="Google Shape;1661;p75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2" name="Google Shape;1662;p75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3" name="Google Shape;1663;p75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4" name="Google Shape;1664;p75"/>
          <p:cNvSpPr/>
          <p:nvPr/>
        </p:nvSpPr>
        <p:spPr>
          <a:xfrm>
            <a:off x="63844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5" name="Google Shape;1665;p75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6" name="Google Shape;1666;p75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7" name="Google Shape;1667;p75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8" name="Google Shape;1668;p75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69" name="Google Shape;1669;p75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70" name="Google Shape;1670;p75"/>
          <p:cNvSpPr/>
          <p:nvPr/>
        </p:nvSpPr>
        <p:spPr>
          <a:xfrm>
            <a:off x="1243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71" name="Google Shape;167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7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1677" name="Google Shape;1677;p76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78" name="Google Shape;1678;p76"/>
          <p:cNvSpPr/>
          <p:nvPr/>
        </p:nvSpPr>
        <p:spPr>
          <a:xfrm>
            <a:off x="21181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79" name="Google Shape;1679;p76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0" name="Google Shape;1680;p76"/>
          <p:cNvSpPr/>
          <p:nvPr/>
        </p:nvSpPr>
        <p:spPr>
          <a:xfrm>
            <a:off x="3687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1" name="Google Shape;1681;p76"/>
          <p:cNvSpPr/>
          <p:nvPr/>
        </p:nvSpPr>
        <p:spPr>
          <a:xfrm>
            <a:off x="2118175" y="3299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2" name="Google Shape;1682;p76"/>
          <p:cNvSpPr/>
          <p:nvPr/>
        </p:nvSpPr>
        <p:spPr>
          <a:xfrm>
            <a:off x="368725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3" name="Google Shape;1683;p76"/>
          <p:cNvSpPr/>
          <p:nvPr/>
        </p:nvSpPr>
        <p:spPr>
          <a:xfrm>
            <a:off x="636427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4" name="Google Shape;1684;p76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5" name="Google Shape;1685;p76"/>
          <p:cNvSpPr/>
          <p:nvPr/>
        </p:nvSpPr>
        <p:spPr>
          <a:xfrm>
            <a:off x="810050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6" name="Google Shape;1686;p76"/>
          <p:cNvSpPr/>
          <p:nvPr/>
        </p:nvSpPr>
        <p:spPr>
          <a:xfrm>
            <a:off x="81005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7" name="Google Shape;1687;p76"/>
          <p:cNvSpPr/>
          <p:nvPr/>
        </p:nvSpPr>
        <p:spPr>
          <a:xfrm>
            <a:off x="6384400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8" name="Google Shape;1688;p7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9" name="Google Shape;1689;p7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90" name="Google Shape;1690;p7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91" name="Google Shape;1691;p76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92" name="Google Shape;1692;p7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93" name="Google Shape;1693;p76"/>
          <p:cNvSpPr/>
          <p:nvPr/>
        </p:nvSpPr>
        <p:spPr>
          <a:xfrm>
            <a:off x="1243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94" name="Google Shape;169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7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700" name="Google Shape;1700;p7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01" name="Google Shape;170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2" name="Google Shape;170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4" name="Google Shape;170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7" name="Google Shape;170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7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pic>
        <p:nvPicPr>
          <p:cNvPr id="1736" name="Google Shape;173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4" name="Google Shape;174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9" name="Google Shape;175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7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6" name="Google Shape;1766;p78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7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pic>
        <p:nvPicPr>
          <p:cNvPr id="1772" name="Google Shape;177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3" name="Google Shape;177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5" name="Google Shape;17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6" name="Google Shape;177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7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1" name="Google Shape;179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2" name="Google Shape;1792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3" name="Google Shape;179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4" name="Google Shape;179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7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2" name="Google Shape;1802;p79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3" name="Google Shape;1803;p79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8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pic>
        <p:nvPicPr>
          <p:cNvPr id="1809" name="Google Shape;180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8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9" name="Google Shape;1839;p80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0" name="Google Shape;1840;p80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1" name="Google Shape;1841;p80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8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pic>
        <p:nvPicPr>
          <p:cNvPr id="1847" name="Google Shape;184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1" name="Google Shape;185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2" name="Google Shape;185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4" name="Google Shape;185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5" name="Google Shape;185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" name="Google Shape;1859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0" name="Google Shape;187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1" name="Google Shape;187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8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81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8" name="Google Shape;1878;p81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9" name="Google Shape;1879;p81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0" name="Google Shape;1880;p81"/>
          <p:cNvSpPr txBox="1"/>
          <p:nvPr/>
        </p:nvSpPr>
        <p:spPr>
          <a:xfrm>
            <a:off x="1865063" y="16472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8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pic>
        <p:nvPicPr>
          <p:cNvPr id="1886" name="Google Shape;188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" name="Google Shape;188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8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3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6" name="Google Shape;1916;p82"/>
          <p:cNvSpPr txBox="1"/>
          <p:nvPr/>
        </p:nvSpPr>
        <p:spPr>
          <a:xfrm>
            <a:off x="3037975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7" name="Google Shape;1917;p82"/>
          <p:cNvSpPr txBox="1"/>
          <p:nvPr/>
        </p:nvSpPr>
        <p:spPr>
          <a:xfrm>
            <a:off x="5247563" y="244274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8" name="Google Shape;1918;p82"/>
          <p:cNvSpPr txBox="1"/>
          <p:nvPr/>
        </p:nvSpPr>
        <p:spPr>
          <a:xfrm>
            <a:off x="5200988" y="8886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9" name="Google Shape;1919;p82"/>
          <p:cNvSpPr txBox="1"/>
          <p:nvPr/>
        </p:nvSpPr>
        <p:spPr>
          <a:xfrm>
            <a:off x="6953438" y="24057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0" name="Google Shape;1920;p82"/>
          <p:cNvSpPr txBox="1"/>
          <p:nvPr/>
        </p:nvSpPr>
        <p:spPr>
          <a:xfrm>
            <a:off x="1865063" y="16472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p8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- 5</a:t>
            </a:r>
            <a:endParaRPr/>
          </a:p>
        </p:txBody>
      </p:sp>
      <p:sp>
        <p:nvSpPr>
          <p:cNvPr id="1926" name="Google Shape;1926;p8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8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r>
              <a:rPr lang="en"/>
              <a:t>.</a:t>
            </a:r>
            <a:endParaRPr/>
          </a:p>
        </p:txBody>
      </p:sp>
      <p:pic>
        <p:nvPicPr>
          <p:cNvPr id="1932" name="Google Shape;193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3" name="Google Shape;193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4" name="Google Shape;193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6" name="Google Shape;193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7" name="Google Shape;193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8" name="Google Shape;19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" name="Google Shape;195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4" name="Google Shape;196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5" name="Google Shape;196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8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1973" name="Google Shape;197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1" name="Google Shape;200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2" name="Google Shape;200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8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014" name="Google Shape;2014;p86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5" name="Google Shape;2015;p86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16" name="Google Shape;2016;p86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17" name="Google Shape;2017;p86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18" name="Google Shape;2018;p86"/>
          <p:cNvSpPr/>
          <p:nvPr/>
        </p:nvSpPr>
        <p:spPr>
          <a:xfrm>
            <a:off x="124345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19" name="Google Shape;2019;p86"/>
          <p:cNvSpPr/>
          <p:nvPr/>
        </p:nvSpPr>
        <p:spPr>
          <a:xfrm>
            <a:off x="12434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0" name="Google Shape;2020;p86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1" name="Google Shape;2021;p86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2" name="Google Shape;2022;p8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3" name="Google Shape;2023;p8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4" name="Google Shape;2024;p8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5" name="Google Shape;2025;p86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6" name="Google Shape;2026;p86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7" name="Google Shape;2027;p86"/>
          <p:cNvSpPr/>
          <p:nvPr/>
        </p:nvSpPr>
        <p:spPr>
          <a:xfrm>
            <a:off x="72424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8" name="Google Shape;2028;p86"/>
          <p:cNvSpPr/>
          <p:nvPr/>
        </p:nvSpPr>
        <p:spPr>
          <a:xfrm>
            <a:off x="1243450" y="19958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29" name="Google Shape;2029;p86"/>
          <p:cNvSpPr/>
          <p:nvPr/>
        </p:nvSpPr>
        <p:spPr>
          <a:xfrm>
            <a:off x="2120875" y="19959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0" name="Google Shape;2030;p8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1" name="Google Shape;2031;p86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2" name="Google Shape;2032;p86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3" name="Google Shape;2033;p8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4" name="Google Shape;2034;p86"/>
          <p:cNvSpPr/>
          <p:nvPr/>
        </p:nvSpPr>
        <p:spPr>
          <a:xfrm>
            <a:off x="7232388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35" name="Google Shape;203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8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041" name="Google Shape;2041;p87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42" name="Google Shape;2042;p87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3" name="Google Shape;2043;p87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4" name="Google Shape;2044;p87"/>
          <p:cNvSpPr/>
          <p:nvPr/>
        </p:nvSpPr>
        <p:spPr>
          <a:xfrm>
            <a:off x="1243450" y="3344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5" name="Google Shape;2045;p87"/>
          <p:cNvSpPr/>
          <p:nvPr/>
        </p:nvSpPr>
        <p:spPr>
          <a:xfrm>
            <a:off x="1243450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6" name="Google Shape;2046;p87"/>
          <p:cNvSpPr/>
          <p:nvPr/>
        </p:nvSpPr>
        <p:spPr>
          <a:xfrm>
            <a:off x="12434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7" name="Google Shape;2047;p87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8" name="Google Shape;2048;p87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49" name="Google Shape;2049;p87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0" name="Google Shape;2050;p87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1" name="Google Shape;2051;p87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2" name="Google Shape;2052;p87"/>
          <p:cNvSpPr/>
          <p:nvPr/>
        </p:nvSpPr>
        <p:spPr>
          <a:xfrm>
            <a:off x="36872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3" name="Google Shape;2053;p87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4" name="Google Shape;2054;p87"/>
          <p:cNvSpPr/>
          <p:nvPr/>
        </p:nvSpPr>
        <p:spPr>
          <a:xfrm>
            <a:off x="72424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5" name="Google Shape;2055;p87"/>
          <p:cNvSpPr/>
          <p:nvPr/>
        </p:nvSpPr>
        <p:spPr>
          <a:xfrm>
            <a:off x="1243450" y="19958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6" name="Google Shape;2056;p87"/>
          <p:cNvSpPr/>
          <p:nvPr/>
        </p:nvSpPr>
        <p:spPr>
          <a:xfrm>
            <a:off x="2120875" y="19959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7" name="Google Shape;2057;p87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8" name="Google Shape;2058;p87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9" name="Google Shape;2059;p87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60" name="Google Shape;2060;p87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61" name="Google Shape;2061;p87"/>
          <p:cNvSpPr/>
          <p:nvPr/>
        </p:nvSpPr>
        <p:spPr>
          <a:xfrm>
            <a:off x="7232388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62" name="Google Shape;2062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8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068" name="Google Shape;206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9" name="Google Shape;206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2" name="Google Shape;207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3" name="Google Shape;207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8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109" name="Google Shape;2109;p89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10" name="Google Shape;2110;p89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1" name="Google Shape;2111;p89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2" name="Google Shape;2112;p89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3" name="Google Shape;2113;p89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4" name="Google Shape;2114;p89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5" name="Google Shape;2115;p89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6" name="Google Shape;2116;p89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7" name="Google Shape;2117;p89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8" name="Google Shape;2118;p8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19" name="Google Shape;2119;p8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0" name="Google Shape;2120;p89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1" name="Google Shape;2121;p8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2" name="Google Shape;2122;p89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3" name="Google Shape;2123;p89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4" name="Google Shape;2124;p8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5" name="Google Shape;2125;p89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6" name="Google Shape;2126;p89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7" name="Google Shape;2127;p89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8" name="Google Shape;2128;p89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9" name="Google Shape;2129;p89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130" name="Google Shape;2130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9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136" name="Google Shape;2136;p90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37" name="Google Shape;2137;p90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38" name="Google Shape;2138;p90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39" name="Google Shape;2139;p90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0" name="Google Shape;2140;p90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1" name="Google Shape;2141;p90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2" name="Google Shape;2142;p90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3" name="Google Shape;2143;p90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4" name="Google Shape;2144;p90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5" name="Google Shape;2145;p90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6" name="Google Shape;2146;p90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7" name="Google Shape;2147;p90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8" name="Google Shape;2148;p90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9" name="Google Shape;2149;p90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0" name="Google Shape;2150;p90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1" name="Google Shape;2151;p90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2" name="Google Shape;2152;p90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3" name="Google Shape;2153;p90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4" name="Google Shape;2154;p90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5" name="Google Shape;2155;p90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56" name="Google Shape;2156;p90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157" name="Google Shape;215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9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163" name="Google Shape;216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4" name="Google Shape;216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5" name="Google Shape;216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7" name="Google Shape;216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0" name="Google Shape;2170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4" name="Google Shape;217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5" name="Google Shape;217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6" name="Google Shape;217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7" name="Google Shape;217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8" name="Google Shape;217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9" name="Google Shape;217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0" name="Google Shape;2180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1" name="Google Shape;218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2" name="Google Shape;218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4" name="Google Shape;218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5" name="Google Shape;218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" name="Google Shape;218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7" name="Google Shape;218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8" name="Google Shape;218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9" name="Google Shape;218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0" name="Google Shape;2190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1" name="Google Shape;219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2" name="Google Shape;219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3" name="Google Shape;219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8" name="Google Shape;219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9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204" name="Google Shape;2204;p92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5" name="Google Shape;2205;p92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6" name="Google Shape;2206;p92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7" name="Google Shape;2207;p92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8" name="Google Shape;2208;p92"/>
          <p:cNvSpPr/>
          <p:nvPr/>
        </p:nvSpPr>
        <p:spPr>
          <a:xfrm>
            <a:off x="2110825" y="1991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9" name="Google Shape;2209;p92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0" name="Google Shape;2210;p92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1" name="Google Shape;2211;p92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2" name="Google Shape;2212;p92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3" name="Google Shape;2213;p92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4" name="Google Shape;2214;p92"/>
          <p:cNvSpPr/>
          <p:nvPr/>
        </p:nvSpPr>
        <p:spPr>
          <a:xfrm>
            <a:off x="72323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5" name="Google Shape;2215;p92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6" name="Google Shape;2216;p92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7" name="Google Shape;2217;p92"/>
          <p:cNvSpPr/>
          <p:nvPr/>
        </p:nvSpPr>
        <p:spPr>
          <a:xfrm>
            <a:off x="12613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8" name="Google Shape;2218;p92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19" name="Google Shape;2219;p92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0" name="Google Shape;2220;p92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1" name="Google Shape;2221;p92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2" name="Google Shape;2222;p92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3" name="Google Shape;2223;p92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4" name="Google Shape;2224;p92"/>
          <p:cNvSpPr/>
          <p:nvPr/>
        </p:nvSpPr>
        <p:spPr>
          <a:xfrm>
            <a:off x="13426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225" name="Google Shape;222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p9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231" name="Google Shape;2231;p93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32" name="Google Shape;2232;p93"/>
          <p:cNvSpPr/>
          <p:nvPr/>
        </p:nvSpPr>
        <p:spPr>
          <a:xfrm>
            <a:off x="2960325" y="13168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3" name="Google Shape;2233;p93"/>
          <p:cNvSpPr/>
          <p:nvPr/>
        </p:nvSpPr>
        <p:spPr>
          <a:xfrm>
            <a:off x="2960325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4" name="Google Shape;2234;p93"/>
          <p:cNvSpPr/>
          <p:nvPr/>
        </p:nvSpPr>
        <p:spPr>
          <a:xfrm>
            <a:off x="441975" y="3344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5" name="Google Shape;2235;p93"/>
          <p:cNvSpPr/>
          <p:nvPr/>
        </p:nvSpPr>
        <p:spPr>
          <a:xfrm>
            <a:off x="2110825" y="19910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6" name="Google Shape;2236;p93"/>
          <p:cNvSpPr/>
          <p:nvPr/>
        </p:nvSpPr>
        <p:spPr>
          <a:xfrm>
            <a:off x="441975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7" name="Google Shape;2237;p93"/>
          <p:cNvSpPr/>
          <p:nvPr/>
        </p:nvSpPr>
        <p:spPr>
          <a:xfrm>
            <a:off x="54770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8" name="Google Shape;2238;p93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39" name="Google Shape;2239;p93"/>
          <p:cNvSpPr/>
          <p:nvPr/>
        </p:nvSpPr>
        <p:spPr>
          <a:xfrm>
            <a:off x="8100488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0" name="Google Shape;2240;p93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1" name="Google Shape;2241;p93"/>
          <p:cNvSpPr/>
          <p:nvPr/>
        </p:nvSpPr>
        <p:spPr>
          <a:xfrm>
            <a:off x="72323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2" name="Google Shape;2242;p93"/>
          <p:cNvSpPr/>
          <p:nvPr/>
        </p:nvSpPr>
        <p:spPr>
          <a:xfrm>
            <a:off x="8100488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3" name="Google Shape;2243;p93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4" name="Google Shape;2244;p93"/>
          <p:cNvSpPr/>
          <p:nvPr/>
        </p:nvSpPr>
        <p:spPr>
          <a:xfrm>
            <a:off x="12613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5" name="Google Shape;2245;p93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6" name="Google Shape;2246;p93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7" name="Google Shape;2247;p93"/>
          <p:cNvSpPr/>
          <p:nvPr/>
        </p:nvSpPr>
        <p:spPr>
          <a:xfrm>
            <a:off x="6364275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8" name="Google Shape;2248;p93"/>
          <p:cNvSpPr/>
          <p:nvPr/>
        </p:nvSpPr>
        <p:spPr>
          <a:xfrm>
            <a:off x="5477075" y="33557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49" name="Google Shape;2249;p93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50" name="Google Shape;2250;p93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51" name="Google Shape;2251;p93"/>
          <p:cNvSpPr/>
          <p:nvPr/>
        </p:nvSpPr>
        <p:spPr>
          <a:xfrm>
            <a:off x="134260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252" name="Google Shape;225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9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258" name="Google Shape;225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9" name="Google Shape;225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0" name="Google Shape;22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1" name="Google Shape;226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2" name="Google Shape;226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" name="Google Shape;226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4" name="Google Shape;226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5" name="Google Shape;226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6" name="Google Shape;226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8" name="Google Shape;226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9" name="Google Shape;226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" name="Google Shape;227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1" name="Google Shape;227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227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227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7" name="Google Shape;227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8" name="Google Shape;227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9" name="Google Shape;227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0" name="Google Shape;228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1" name="Google Shape;2281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2" name="Google Shape;228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5" name="Google Shape;228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6" name="Google Shape;228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7" name="Google Shape;228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8" name="Google Shape;228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9" name="Google Shape;228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0" name="Google Shape;229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3" name="Google Shape;229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9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299" name="Google Shape;2299;p95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0" name="Google Shape;2300;p95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1" name="Google Shape;2301;p95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2" name="Google Shape;2302;p95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3" name="Google Shape;2303;p95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4" name="Google Shape;2304;p95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5" name="Google Shape;2305;p95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6" name="Google Shape;2306;p95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7" name="Google Shape;2307;p95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8" name="Google Shape;2308;p95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09" name="Google Shape;2309;p95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0" name="Google Shape;2310;p95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1" name="Google Shape;2311;p95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2" name="Google Shape;2312;p95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3" name="Google Shape;2313;p95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4" name="Google Shape;2314;p95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5" name="Google Shape;2315;p95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6" name="Google Shape;2316;p95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7" name="Google Shape;2317;p95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18" name="Google Shape;231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9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324" name="Google Shape;2324;p96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25" name="Google Shape;2325;p96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26" name="Google Shape;2326;p96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27" name="Google Shape;2327;p96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28" name="Google Shape;2328;p96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29" name="Google Shape;2329;p96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0" name="Google Shape;2330;p96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1" name="Google Shape;2331;p96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2" name="Google Shape;2332;p96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3" name="Google Shape;2333;p96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4" name="Google Shape;2334;p96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5" name="Google Shape;2335;p96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6" name="Google Shape;2336;p96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7" name="Google Shape;2337;p96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8" name="Google Shape;2338;p96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39" name="Google Shape;2339;p96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40" name="Google Shape;2340;p96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41" name="Google Shape;2341;p96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42" name="Google Shape;2342;p96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43" name="Google Shape;234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7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9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349" name="Google Shape;234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0" name="Google Shape;235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3" name="Google Shape;235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4" name="Google Shape;235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" name="Google Shape;23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" name="Google Shape;235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7" name="Google Shape;235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8" name="Google Shape;235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9" name="Google Shape;235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0" name="Google Shape;236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1" name="Google Shape;236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4" name="Google Shape;236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5" name="Google Shape;236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6" name="Google Shape;236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7" name="Google Shape;236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8" name="Google Shape;236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9" name="Google Shape;236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0" name="Google Shape;237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1" name="Google Shape;2371;p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2" name="Google Shape;237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3" name="Google Shape;237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4" name="Google Shape;237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5" name="Google Shape;237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6" name="Google Shape;237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7" name="Google Shape;237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1" name="Google Shape;238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2" name="Google Shape;238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3" name="Google Shape;238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4" name="Google Shape;238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8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9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390" name="Google Shape;2390;p98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91" name="Google Shape;2391;p98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2" name="Google Shape;2392;p98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3" name="Google Shape;2393;p98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4" name="Google Shape;2394;p98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5" name="Google Shape;2395;p98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6" name="Google Shape;2396;p98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7" name="Google Shape;2397;p98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8" name="Google Shape;2398;p98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9" name="Google Shape;2399;p98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0" name="Google Shape;2400;p98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1" name="Google Shape;2401;p98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2" name="Google Shape;2402;p98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3" name="Google Shape;2403;p98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4" name="Google Shape;2404;p98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5" name="Google Shape;2405;p98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6" name="Google Shape;2406;p98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7" name="Google Shape;2407;p98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8" name="Google Shape;2408;p98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9" name="Google Shape;2409;p98"/>
          <p:cNvSpPr/>
          <p:nvPr/>
        </p:nvSpPr>
        <p:spPr>
          <a:xfrm>
            <a:off x="441975" y="33346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0" name="Google Shape;2410;p98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1" name="Google Shape;2411;p98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2" name="Google Shape;2412;p98"/>
          <p:cNvSpPr/>
          <p:nvPr/>
        </p:nvSpPr>
        <p:spPr>
          <a:xfrm>
            <a:off x="81005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3" name="Google Shape;2413;p98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4" name="Google Shape;2414;p98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415" name="Google Shape;241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9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9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421" name="Google Shape;2421;p99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2" name="Google Shape;2422;p99"/>
          <p:cNvSpPr/>
          <p:nvPr/>
        </p:nvSpPr>
        <p:spPr>
          <a:xfrm>
            <a:off x="2194650" y="13265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3" name="Google Shape;2423;p99"/>
          <p:cNvSpPr/>
          <p:nvPr/>
        </p:nvSpPr>
        <p:spPr>
          <a:xfrm>
            <a:off x="1281425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4" name="Google Shape;2424;p99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5" name="Google Shape;2425;p99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6" name="Google Shape;2426;p99"/>
          <p:cNvSpPr/>
          <p:nvPr/>
        </p:nvSpPr>
        <p:spPr>
          <a:xfrm>
            <a:off x="6364275" y="126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7" name="Google Shape;2427;p99"/>
          <p:cNvSpPr/>
          <p:nvPr/>
        </p:nvSpPr>
        <p:spPr>
          <a:xfrm>
            <a:off x="636427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8" name="Google Shape;2428;p99"/>
          <p:cNvSpPr/>
          <p:nvPr/>
        </p:nvSpPr>
        <p:spPr>
          <a:xfrm>
            <a:off x="7242438" y="33394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9" name="Google Shape;2429;p99"/>
          <p:cNvSpPr/>
          <p:nvPr/>
        </p:nvSpPr>
        <p:spPr>
          <a:xfrm>
            <a:off x="2960325" y="26652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0" name="Google Shape;2430;p99"/>
          <p:cNvSpPr/>
          <p:nvPr/>
        </p:nvSpPr>
        <p:spPr>
          <a:xfrm>
            <a:off x="54770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1" name="Google Shape;2431;p99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2" name="Google Shape;2432;p99"/>
          <p:cNvSpPr/>
          <p:nvPr/>
        </p:nvSpPr>
        <p:spPr>
          <a:xfrm>
            <a:off x="8100500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3" name="Google Shape;2433;p99"/>
          <p:cNvSpPr/>
          <p:nvPr/>
        </p:nvSpPr>
        <p:spPr>
          <a:xfrm>
            <a:off x="441975" y="19958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4" name="Google Shape;2434;p99"/>
          <p:cNvSpPr/>
          <p:nvPr/>
        </p:nvSpPr>
        <p:spPr>
          <a:xfrm>
            <a:off x="21108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5" name="Google Shape;2435;p99"/>
          <p:cNvSpPr/>
          <p:nvPr/>
        </p:nvSpPr>
        <p:spPr>
          <a:xfrm>
            <a:off x="2960325" y="199105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6" name="Google Shape;2436;p99"/>
          <p:cNvSpPr/>
          <p:nvPr/>
        </p:nvSpPr>
        <p:spPr>
          <a:xfrm>
            <a:off x="54770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7" name="Google Shape;2437;p99"/>
          <p:cNvSpPr/>
          <p:nvPr/>
        </p:nvSpPr>
        <p:spPr>
          <a:xfrm>
            <a:off x="724245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8" name="Google Shape;2438;p99"/>
          <p:cNvSpPr/>
          <p:nvPr/>
        </p:nvSpPr>
        <p:spPr>
          <a:xfrm>
            <a:off x="8100488" y="26555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39" name="Google Shape;2439;p99"/>
          <p:cNvSpPr/>
          <p:nvPr/>
        </p:nvSpPr>
        <p:spPr>
          <a:xfrm>
            <a:off x="128142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0" name="Google Shape;2440;p99"/>
          <p:cNvSpPr/>
          <p:nvPr/>
        </p:nvSpPr>
        <p:spPr>
          <a:xfrm>
            <a:off x="441975" y="33346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1" name="Google Shape;2441;p99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2" name="Google Shape;2442;p99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3" name="Google Shape;2443;p99"/>
          <p:cNvSpPr/>
          <p:nvPr/>
        </p:nvSpPr>
        <p:spPr>
          <a:xfrm>
            <a:off x="81005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4" name="Google Shape;2444;p99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5" name="Google Shape;2445;p99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446" name="Google Shape;2446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452" y="4004775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0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p10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452" name="Google Shape;245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3" name="Google Shape;245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5" name="Google Shape;245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6" name="Google Shape;245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7" name="Google Shape;245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0" name="Google Shape;246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1" name="Google Shape;2461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2" name="Google Shape;246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3" name="Google Shape;246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4" name="Google Shape;246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6" name="Google Shape;246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7" name="Google Shape;246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" name="Google Shape;246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9" name="Google Shape;246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0" name="Google Shape;247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3" name="Google Shape;247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4" name="Google Shape;247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5" name="Google Shape;247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6" name="Google Shape;247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Google Shape;247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9" name="Google Shape;2479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Google Shape;248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Google Shape;2481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5" name="Google Shape;248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6" name="Google Shape;248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p10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493" name="Google Shape;2493;p101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94" name="Google Shape;2494;p101"/>
          <p:cNvSpPr/>
          <p:nvPr/>
        </p:nvSpPr>
        <p:spPr>
          <a:xfrm>
            <a:off x="12814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5" name="Google Shape;2495;p101"/>
          <p:cNvSpPr/>
          <p:nvPr/>
        </p:nvSpPr>
        <p:spPr>
          <a:xfrm>
            <a:off x="4419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6" name="Google Shape;2496;p101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7" name="Google Shape;2497;p101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8" name="Google Shape;2498;p101"/>
          <p:cNvSpPr/>
          <p:nvPr/>
        </p:nvSpPr>
        <p:spPr>
          <a:xfrm>
            <a:off x="638440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99" name="Google Shape;2499;p101"/>
          <p:cNvSpPr/>
          <p:nvPr/>
        </p:nvSpPr>
        <p:spPr>
          <a:xfrm>
            <a:off x="54786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0" name="Google Shape;2500;p101"/>
          <p:cNvSpPr/>
          <p:nvPr/>
        </p:nvSpPr>
        <p:spPr>
          <a:xfrm>
            <a:off x="8120613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1" name="Google Shape;2501;p101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2" name="Google Shape;2502;p101"/>
          <p:cNvSpPr/>
          <p:nvPr/>
        </p:nvSpPr>
        <p:spPr>
          <a:xfrm>
            <a:off x="29603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3" name="Google Shape;2503;p101"/>
          <p:cNvSpPr/>
          <p:nvPr/>
        </p:nvSpPr>
        <p:spPr>
          <a:xfrm>
            <a:off x="21208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4" name="Google Shape;2504;p101"/>
          <p:cNvSpPr/>
          <p:nvPr/>
        </p:nvSpPr>
        <p:spPr>
          <a:xfrm>
            <a:off x="7242450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5" name="Google Shape;2505;p101"/>
          <p:cNvSpPr/>
          <p:nvPr/>
        </p:nvSpPr>
        <p:spPr>
          <a:xfrm>
            <a:off x="8120625" y="12633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6" name="Google Shape;2506;p101"/>
          <p:cNvSpPr/>
          <p:nvPr/>
        </p:nvSpPr>
        <p:spPr>
          <a:xfrm>
            <a:off x="8120613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7" name="Google Shape;2507;p101"/>
          <p:cNvSpPr/>
          <p:nvPr/>
        </p:nvSpPr>
        <p:spPr>
          <a:xfrm>
            <a:off x="434550" y="13265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8" name="Google Shape;2508;p101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9" name="Google Shape;2509;p101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0" name="Google Shape;2510;p101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1" name="Google Shape;2511;p101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512" name="Google Shape;251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700" y="3977550"/>
            <a:ext cx="7712598" cy="8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0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Symmetrical?</a:t>
            </a:r>
            <a:endParaRPr/>
          </a:p>
        </p:txBody>
      </p:sp>
      <p:graphicFrame>
        <p:nvGraphicFramePr>
          <p:cNvPr id="2518" name="Google Shape;2518;p102"/>
          <p:cNvGraphicFramePr/>
          <p:nvPr/>
        </p:nvGraphicFramePr>
        <p:xfrm>
          <a:off x="311700" y="124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{8EE1DBC4-73FD-4086-8E20-1AD93B8D1E5B}</a:tableStyleId>
              </a:tblPr>
              <a:tblGrid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  <a:gridCol w="852050"/>
              </a:tblGrid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19" name="Google Shape;2519;p102"/>
          <p:cNvSpPr/>
          <p:nvPr/>
        </p:nvSpPr>
        <p:spPr>
          <a:xfrm>
            <a:off x="12814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0" name="Google Shape;2520;p102"/>
          <p:cNvSpPr/>
          <p:nvPr/>
        </p:nvSpPr>
        <p:spPr>
          <a:xfrm>
            <a:off x="4419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1" name="Google Shape;2521;p102"/>
          <p:cNvSpPr/>
          <p:nvPr/>
        </p:nvSpPr>
        <p:spPr>
          <a:xfrm>
            <a:off x="441975" y="26652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2" name="Google Shape;2522;p102"/>
          <p:cNvSpPr/>
          <p:nvPr/>
        </p:nvSpPr>
        <p:spPr>
          <a:xfrm>
            <a:off x="12814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3" name="Google Shape;2523;p102"/>
          <p:cNvSpPr/>
          <p:nvPr/>
        </p:nvSpPr>
        <p:spPr>
          <a:xfrm>
            <a:off x="6384400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4" name="Google Shape;2524;p102"/>
          <p:cNvSpPr/>
          <p:nvPr/>
        </p:nvSpPr>
        <p:spPr>
          <a:xfrm>
            <a:off x="547867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5" name="Google Shape;2525;p102"/>
          <p:cNvSpPr/>
          <p:nvPr/>
        </p:nvSpPr>
        <p:spPr>
          <a:xfrm>
            <a:off x="8120613" y="33201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6" name="Google Shape;2526;p102"/>
          <p:cNvSpPr/>
          <p:nvPr/>
        </p:nvSpPr>
        <p:spPr>
          <a:xfrm>
            <a:off x="7242438" y="12693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7" name="Google Shape;2527;p102"/>
          <p:cNvSpPr/>
          <p:nvPr/>
        </p:nvSpPr>
        <p:spPr>
          <a:xfrm>
            <a:off x="2960325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8" name="Google Shape;2528;p102"/>
          <p:cNvSpPr/>
          <p:nvPr/>
        </p:nvSpPr>
        <p:spPr>
          <a:xfrm>
            <a:off x="2120875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29" name="Google Shape;2529;p102"/>
          <p:cNvSpPr/>
          <p:nvPr/>
        </p:nvSpPr>
        <p:spPr>
          <a:xfrm>
            <a:off x="7242450" y="26793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0" name="Google Shape;2530;p102"/>
          <p:cNvSpPr/>
          <p:nvPr/>
        </p:nvSpPr>
        <p:spPr>
          <a:xfrm>
            <a:off x="8120625" y="126337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1" name="Google Shape;2531;p102"/>
          <p:cNvSpPr/>
          <p:nvPr/>
        </p:nvSpPr>
        <p:spPr>
          <a:xfrm>
            <a:off x="8120613" y="2002925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2" name="Google Shape;2532;p102"/>
          <p:cNvSpPr/>
          <p:nvPr/>
        </p:nvSpPr>
        <p:spPr>
          <a:xfrm>
            <a:off x="434550" y="1326500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3" name="Google Shape;2533;p102"/>
          <p:cNvSpPr/>
          <p:nvPr/>
        </p:nvSpPr>
        <p:spPr>
          <a:xfrm>
            <a:off x="2960325" y="13168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4" name="Google Shape;2534;p102"/>
          <p:cNvSpPr/>
          <p:nvPr/>
        </p:nvSpPr>
        <p:spPr>
          <a:xfrm>
            <a:off x="5486100" y="1326513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5" name="Google Shape;2535;p102"/>
          <p:cNvSpPr/>
          <p:nvPr/>
        </p:nvSpPr>
        <p:spPr>
          <a:xfrm>
            <a:off x="2120875" y="333943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36" name="Google Shape;2536;p102"/>
          <p:cNvSpPr/>
          <p:nvPr/>
        </p:nvSpPr>
        <p:spPr>
          <a:xfrm>
            <a:off x="6384400" y="3320088"/>
            <a:ext cx="673200" cy="4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537" name="Google Shape;2537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6013" y="3982600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10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543" name="Google Shape;254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4" name="Google Shape;254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5" name="Google Shape;254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6" name="Google Shape;254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7" name="Google Shape;254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8" name="Google Shape;254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9" name="Google Shape;254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0" name="Google Shape;255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Google Shape;2551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2" name="Google Shape;255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4" name="Google Shape;255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5" name="Google Shape;255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6" name="Google Shape;255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7" name="Google Shape;255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8" name="Google Shape;255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9" name="Google Shape;255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0" name="Google Shape;256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1" name="Google Shape;2561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2" name="Google Shape;256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3" name="Google Shape;256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4" name="Google Shape;256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5" name="Google Shape;256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6" name="Google Shape;256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7" name="Google Shape;256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8" name="Google Shape;256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9" name="Google Shape;256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0" name="Google Shape;257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1" name="Google Shape;2571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2" name="Google Shape;257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3" name="Google Shape;257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4" name="Google Shape;257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5" name="Google Shape;257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6" name="Google Shape;257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7" name="Google Shape;257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8" name="Google Shape;257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2" name="Shape 2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3" name="Google Shape;2583;p10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584" name="Google Shape;258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5" name="Google Shape;258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6" name="Google Shape;258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7" name="Google Shape;258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8" name="Google Shape;258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9" name="Google Shape;258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0" name="Google Shape;2590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1" name="Google Shape;2591;p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2" name="Google Shape;2592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3" name="Google Shape;2593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4" name="Google Shape;2594;p10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5" name="Google Shape;259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6" name="Google Shape;259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7" name="Google Shape;259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8" name="Google Shape;259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9" name="Google Shape;259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0" name="Google Shape;2600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1" name="Google Shape;2601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2" name="Google Shape;2602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3" name="Google Shape;2603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4" name="Google Shape;2604;p10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5" name="Google Shape;260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6" name="Google Shape;2606;p10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7" name="Google Shape;2607;p10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8" name="Google Shape;260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9" name="Google Shape;260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0" name="Google Shape;2610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1" name="Google Shape;2611;p10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2" name="Google Shape;2612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3" name="Google Shape;2613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4" name="Google Shape;261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5" name="Google Shape;261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6" name="Google Shape;261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7" name="Google Shape;261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8" name="Google Shape;26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9" name="Google Shape;261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0" name="Google Shape;2620;p104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4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10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626" name="Google Shape;262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7" name="Google Shape;26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8" name="Google Shape;262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9" name="Google Shape;2629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0" name="Google Shape;2630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1" name="Google Shape;263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2" name="Google Shape;263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3" name="Google Shape;2633;p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4" name="Google Shape;263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5" name="Google Shape;263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6" name="Google Shape;2636;p10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7" name="Google Shape;263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8" name="Google Shape;263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9" name="Google Shape;2639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0" name="Google Shape;2640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1" name="Google Shape;264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2" name="Google Shape;264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3" name="Google Shape;2643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4" name="Google Shape;264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6" name="Google Shape;2646;p10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7" name="Google Shape;264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8" name="Google Shape;2648;p10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9" name="Google Shape;2649;p10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0" name="Google Shape;2650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1" name="Google Shape;265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2" name="Google Shape;265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3" name="Google Shape;2653;p10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4" name="Google Shape;265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5" name="Google Shape;265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6" name="Google Shape;265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7" name="Google Shape;265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8" name="Google Shape;265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9" name="Google Shape;2659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0" name="Google Shape;2660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1" name="Google Shape;266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2" name="Google Shape;2662;p105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3" name="Google Shape;2663;p105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7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p10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669" name="Google Shape;2669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0" name="Google Shape;267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1" name="Google Shape;267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2" name="Google Shape;2672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3" name="Google Shape;2673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4" name="Google Shape;2674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5" name="Google Shape;267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6" name="Google Shape;2676;p1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7" name="Google Shape;2677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8" name="Google Shape;267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9" name="Google Shape;2679;p1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0" name="Google Shape;268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1" name="Google Shape;268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2" name="Google Shape;2682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3" name="Google Shape;2683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4" name="Google Shape;2684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5" name="Google Shape;268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6" name="Google Shape;268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7" name="Google Shape;2687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8" name="Google Shape;268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9" name="Google Shape;2689;p1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0" name="Google Shape;269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1" name="Google Shape;2691;p10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2" name="Google Shape;2692;p10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3" name="Google Shape;2693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4" name="Google Shape;2694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5" name="Google Shape;269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6" name="Google Shape;2696;p10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9" name="Google Shape;2699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1" name="Google Shape;270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2" name="Google Shape;2702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3" name="Google Shape;2703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4" name="Google Shape;2704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5" name="Google Shape;2705;p106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6" name="Google Shape;2706;p106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7" name="Google Shape;2707;p106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p10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713" name="Google Shape;2713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4" name="Google Shape;271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5" name="Google Shape;271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6" name="Google Shape;2716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7" name="Google Shape;271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8" name="Google Shape;271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9" name="Google Shape;271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0" name="Google Shape;2720;p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1" name="Google Shape;272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2" name="Google Shape;272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3" name="Google Shape;2723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4" name="Google Shape;272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5" name="Google Shape;272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6" name="Google Shape;2726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7" name="Google Shape;272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" name="Google Shape;272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9" name="Google Shape;272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0" name="Google Shape;2730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1" name="Google Shape;273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2" name="Google Shape;273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3" name="Google Shape;2733;p10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4" name="Google Shape;273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5" name="Google Shape;2735;p10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6" name="Google Shape;2736;p10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7" name="Google Shape;273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8" name="Google Shape;273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9" name="Google Shape;273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0" name="Google Shape;2740;p10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1" name="Google Shape;274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2" name="Google Shape;274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3" name="Google Shape;2743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4" name="Google Shape;274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5" name="Google Shape;27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6" name="Google Shape;2746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7" name="Google Shape;274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8" name="Google Shape;274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9" name="Google Shape;2749;p107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0" name="Google Shape;2750;p107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1" name="Google Shape;2751;p107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2" name="Google Shape;2752;p107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6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p10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758" name="Google Shape;2758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9" name="Google Shape;275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0" name="Google Shape;276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1" name="Google Shape;276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2" name="Google Shape;276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3" name="Google Shape;2763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4" name="Google Shape;276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5" name="Google Shape;2765;p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" name="Google Shape;276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7" name="Google Shape;276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8" name="Google Shape;2768;p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" name="Google Shape;276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0" name="Google Shape;277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1" name="Google Shape;277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2" name="Google Shape;277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3" name="Google Shape;2773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4" name="Google Shape;277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5" name="Google Shape;277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6" name="Google Shape;277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7" name="Google Shape;277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8" name="Google Shape;2778;p10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9" name="Google Shape;277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0" name="Google Shape;2780;p10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1" name="Google Shape;2781;p10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2" name="Google Shape;278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3" name="Google Shape;2783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4" name="Google Shape;278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5" name="Google Shape;2785;p10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6" name="Google Shape;278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7" name="Google Shape;278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8" name="Google Shape;2788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9" name="Google Shape;278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0" name="Google Shape;279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1" name="Google Shape;279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2" name="Google Shape;279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3" name="Google Shape;2793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4" name="Google Shape;2794;p108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5" name="Google Shape;2795;p108"/>
          <p:cNvSpPr txBox="1"/>
          <p:nvPr/>
        </p:nvSpPr>
        <p:spPr>
          <a:xfrm>
            <a:off x="1900100" y="8295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6" name="Google Shape;2796;p108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7" name="Google Shape;2797;p108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8" name="Google Shape;2798;p108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2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10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2804" name="Google Shape;2804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5" name="Google Shape;280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0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6" name="Google Shape;2806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100" y="15840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7" name="Google Shape;280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00" y="2007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8" name="Google Shape;280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450" y="25016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9" name="Google Shape;280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07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0" name="Google Shape;281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2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1" name="Google Shape;2811;p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5025" y="1508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2" name="Google Shape;281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9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3" name="Google Shape;281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425" y="2761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4" name="Google Shape;2814;p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2350" y="3054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5" name="Google Shape;281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888" y="31555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6" name="Google Shape;2816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600" y="240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7" name="Google Shape;281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438" y="12540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8" name="Google Shape;281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16704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9" name="Google Shape;281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650" y="32136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0" name="Google Shape;282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1" name="Google Shape;2821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500" y="37845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2" name="Google Shape;282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50" y="3610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3" name="Google Shape;282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400" y="3290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4" name="Google Shape;2824;p10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9025" y="8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5" name="Google Shape;282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3475" y="15656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6" name="Google Shape;2826;p10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150" y="75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7" name="Google Shape;2827;p10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49775" y="24420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8" name="Google Shape;282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375" y="9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9" name="Google Shape;282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2324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0" name="Google Shape;283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875" y="3016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1" name="Google Shape;2831;p10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3075" y="38674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2" name="Google Shape;283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50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3" name="Google Shape;283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175" y="2978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4" name="Google Shape;2834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475" y="15657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5" name="Google Shape;283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2775" y="365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6" name="Google Shape;2836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400" y="30828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7" name="Google Shape;283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175" y="855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8" name="Google Shape;283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300" y="2107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9" name="Google Shape;283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6575" y="1235763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0" name="Google Shape;2840;p109"/>
          <p:cNvSpPr txBox="1"/>
          <p:nvPr/>
        </p:nvSpPr>
        <p:spPr>
          <a:xfrm>
            <a:off x="2625238" y="15903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1" name="Google Shape;2841;p109"/>
          <p:cNvSpPr txBox="1"/>
          <p:nvPr/>
        </p:nvSpPr>
        <p:spPr>
          <a:xfrm>
            <a:off x="1900100" y="829511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2" name="Google Shape;2842;p109"/>
          <p:cNvSpPr txBox="1"/>
          <p:nvPr/>
        </p:nvSpPr>
        <p:spPr>
          <a:xfrm>
            <a:off x="5200975" y="8886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3" name="Google Shape;2843;p109"/>
          <p:cNvSpPr txBox="1"/>
          <p:nvPr/>
        </p:nvSpPr>
        <p:spPr>
          <a:xfrm>
            <a:off x="2764300" y="313592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4" name="Google Shape;2844;p109"/>
          <p:cNvSpPr txBox="1"/>
          <p:nvPr/>
        </p:nvSpPr>
        <p:spPr>
          <a:xfrm>
            <a:off x="6065313" y="2523574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5" name="Google Shape;2845;p109"/>
          <p:cNvSpPr txBox="1"/>
          <p:nvPr/>
        </p:nvSpPr>
        <p:spPr>
          <a:xfrm>
            <a:off x="5115025" y="3948999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11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1" name="Google Shape;2851;p11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2" name="Google Shape;285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11" y="357100"/>
            <a:ext cx="9078376" cy="4429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