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embeddedFontLst>
    <p:embeddedFont>
      <p:font typeface="Roboto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2BF9429-6003-40AD-A597-5D645B14843C}">
  <a:tblStyle styleId="{42BF9429-6003-40AD-A597-5D645B1484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Roboto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Roboto-italic.fntdata"/><Relationship Id="rId16" Type="http://schemas.openxmlformats.org/officeDocument/2006/relationships/slide" Target="slides/slide10.xml"/><Relationship Id="rId38" Type="http://schemas.openxmlformats.org/officeDocument/2006/relationships/font" Target="fonts/Roboto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0afc1aa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0afc1aa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0afc1aa3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0afc1aa3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0afc1aa31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0afc1aa31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90afc1aa31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90afc1aa31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90afc1aa31_0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90afc1aa31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90afc1aa31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90afc1aa31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90afc1aa31_0_7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90afc1aa31_0_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90afc1aa31_0_8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90afc1aa31_0_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90afc1aa31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90afc1aa31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90afc1aa31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90afc1aa31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90afc1aa31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90afc1aa31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90afc1aa31_0_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90afc1aa31_0_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90afc1aa31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90afc1aa31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90afc1aa31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90afc1aa31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90afc1aa31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90afc1aa31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90afc1aa31_0_7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90afc1aa31_0_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90afc1aa31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90afc1aa31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90afc1aa31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90afc1aa31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90afc1aa31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90afc1aa31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90afc1aa31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90afc1aa31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90afc1aa31_0_7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90afc1aa31_0_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90afc1aa31_0_5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90afc1aa31_0_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90afc1aa31_0_8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90afc1aa31_0_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90afc1aa31_0_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90afc1aa31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90afc1aa31_0_8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90afc1aa31_0_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90afc1aa31_0_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90afc1aa31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90afc1aa31_0_8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90afc1aa31_0_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90afc1aa31_0_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90afc1aa31_0_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90afc1aa31_0_5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90afc1aa31_0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90afc1aa31_0_8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90afc1aa31_0_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20.png"/><Relationship Id="rId6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8.png"/><Relationship Id="rId7" Type="http://schemas.openxmlformats.org/officeDocument/2006/relationships/image" Target="../media/image1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C:\Users\dellpc\Downloads\Apt-tech LOGO modified.jpg" id="87" name="Google Shape;8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67">
            <a:off x="1480650" y="97411"/>
            <a:ext cx="6182700" cy="4706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ctrTitle"/>
          </p:nvPr>
        </p:nvSpPr>
        <p:spPr>
          <a:xfrm>
            <a:off x="598100" y="1775225"/>
            <a:ext cx="8222100" cy="151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Grid</a:t>
            </a:r>
            <a:r>
              <a:rPr lang="en" sz="7200"/>
              <a:t> Challenge</a:t>
            </a:r>
            <a:endParaRPr sz="7200"/>
          </a:p>
        </p:txBody>
      </p:sp>
      <p:sp>
        <p:nvSpPr>
          <p:cNvPr id="93" name="Google Shape;93;p14"/>
          <p:cNvSpPr txBox="1"/>
          <p:nvPr>
            <p:ph idx="1" type="subTitle"/>
          </p:nvPr>
        </p:nvSpPr>
        <p:spPr>
          <a:xfrm>
            <a:off x="648322" y="4042000"/>
            <a:ext cx="59418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126" name="Google Shape;126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153" name="Google Shape;153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54" name="Google Shape;154;p17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{42BF9429-6003-40AD-A597-5D645B14843C}</a:tableStyleId>
              </a:tblPr>
              <a:tblGrid>
                <a:gridCol w="904875"/>
                <a:gridCol w="904875"/>
                <a:gridCol w="382850"/>
                <a:gridCol w="1426900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5" name="Google Shape;155;p17"/>
          <p:cNvSpPr/>
          <p:nvPr/>
        </p:nvSpPr>
        <p:spPr>
          <a:xfrm>
            <a:off x="2873125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2873125" y="3230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1972400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8" name="Google Shape;158;p17"/>
          <p:cNvSpPr/>
          <p:nvPr/>
        </p:nvSpPr>
        <p:spPr>
          <a:xfrm>
            <a:off x="1071675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9" name="Google Shape;159;p17"/>
          <p:cNvSpPr/>
          <p:nvPr/>
        </p:nvSpPr>
        <p:spPr>
          <a:xfrm>
            <a:off x="7415600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" name="Google Shape;160;p17"/>
          <p:cNvSpPr/>
          <p:nvPr/>
        </p:nvSpPr>
        <p:spPr>
          <a:xfrm>
            <a:off x="5614150" y="32289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1" name="Google Shape;161;p17"/>
          <p:cNvSpPr/>
          <p:nvPr/>
        </p:nvSpPr>
        <p:spPr>
          <a:xfrm>
            <a:off x="6514875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2" name="Google Shape;162;p17"/>
          <p:cNvSpPr/>
          <p:nvPr/>
        </p:nvSpPr>
        <p:spPr>
          <a:xfrm>
            <a:off x="5614150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p17"/>
          <p:cNvSpPr/>
          <p:nvPr/>
        </p:nvSpPr>
        <p:spPr>
          <a:xfrm>
            <a:off x="107167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5" name="Google Shape;165;p17"/>
          <p:cNvSpPr/>
          <p:nvPr/>
        </p:nvSpPr>
        <p:spPr>
          <a:xfrm>
            <a:off x="74156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171" name="Google Shape;171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198" name="Google Shape;198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99" name="Google Shape;199;p19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{42BF9429-6003-40AD-A597-5D645B14843C}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0" name="Google Shape;200;p19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1" name="Google Shape;201;p19"/>
          <p:cNvSpPr/>
          <p:nvPr/>
        </p:nvSpPr>
        <p:spPr>
          <a:xfrm>
            <a:off x="287312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3" name="Google Shape;203;p19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7398900" y="2658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" name="Google Shape;205;p19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8" name="Google Shape;208;p19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19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1" name="Google Shape;211;p19"/>
          <p:cNvSpPr/>
          <p:nvPr/>
        </p:nvSpPr>
        <p:spPr>
          <a:xfrm>
            <a:off x="65249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217" name="Google Shape;217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244" name="Google Shape;244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1"/>
          <p:cNvSpPr txBox="1"/>
          <p:nvPr/>
        </p:nvSpPr>
        <p:spPr>
          <a:xfrm>
            <a:off x="3034491" y="2372725"/>
            <a:ext cx="5238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p21"/>
          <p:cNvSpPr txBox="1"/>
          <p:nvPr/>
        </p:nvSpPr>
        <p:spPr>
          <a:xfrm>
            <a:off x="2641747" y="1541425"/>
            <a:ext cx="3642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r>
              <a:rPr lang="en"/>
              <a:t>.</a:t>
            </a:r>
            <a:endParaRPr/>
          </a:p>
        </p:txBody>
      </p:sp>
      <p:sp>
        <p:nvSpPr>
          <p:cNvPr id="273" name="Google Shape;273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300" name="Google Shape;300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01" name="Google Shape;30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327" name="Google Shape;327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28" name="Google Shape;328;p24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{42BF9429-6003-40AD-A597-5D645B14843C}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9" name="Google Shape;329;p24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0" name="Google Shape;330;p24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1" name="Google Shape;331;p24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2" name="Google Shape;332;p24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3" name="Google Shape;333;p24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4" name="Google Shape;334;p24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5" name="Google Shape;335;p24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6" name="Google Shape;336;p24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7" name="Google Shape;337;p24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" name="Google Shape;338;p24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9" name="Google Shape;339;p24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40" name="Google Shape;340;p24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41" name="Google Shape;341;p24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347" name="Google Shape;347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8" name="Google Shape;3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374" name="Google Shape;374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75" name="Google Shape;375;p26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{42BF9429-6003-40AD-A597-5D645B14843C}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76" name="Google Shape;376;p26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77" name="Google Shape;377;p26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78" name="Google Shape;378;p26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79" name="Google Shape;379;p26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0" name="Google Shape;380;p26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1" name="Google Shape;381;p26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2" name="Google Shape;382;p26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3" name="Google Shape;383;p26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4" name="Google Shape;384;p26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5" name="Google Shape;385;p26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6" name="Google Shape;386;p26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7" name="Google Shape;387;p26"/>
          <p:cNvSpPr/>
          <p:nvPr/>
        </p:nvSpPr>
        <p:spPr>
          <a:xfrm>
            <a:off x="107167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8" name="Google Shape;388;p26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9" name="Google Shape;389;p26"/>
          <p:cNvSpPr/>
          <p:nvPr/>
        </p:nvSpPr>
        <p:spPr>
          <a:xfrm>
            <a:off x="7425650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395" name="Google Shape;395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96" name="Google Shape;39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422" name="Google Shape;422;p2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23" name="Google Shape;423;p28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{42BF9429-6003-40AD-A597-5D645B14843C}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4" name="Google Shape;424;p28"/>
          <p:cNvSpPr/>
          <p:nvPr/>
        </p:nvSpPr>
        <p:spPr>
          <a:xfrm>
            <a:off x="2873125" y="33452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5" name="Google Shape;425;p28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6" name="Google Shape;426;p28"/>
          <p:cNvSpPr/>
          <p:nvPr/>
        </p:nvSpPr>
        <p:spPr>
          <a:xfrm>
            <a:off x="1071675" y="3317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7" name="Google Shape;427;p28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8" name="Google Shape;428;p28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9" name="Google Shape;429;p28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0" name="Google Shape;430;p28"/>
          <p:cNvSpPr/>
          <p:nvPr/>
        </p:nvSpPr>
        <p:spPr>
          <a:xfrm>
            <a:off x="7425650" y="33452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1" name="Google Shape;431;p28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2" name="Google Shape;432;p28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3" name="Google Shape;433;p28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4" name="Google Shape;434;p28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5" name="Google Shape;435;p28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441" name="Google Shape;441;p2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42" name="Google Shape;44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468" name="Google Shape;468;p3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1</a:t>
            </a:r>
            <a:endParaRPr b="1"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69" name="Google Shape;46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0"/>
          <p:cNvSpPr txBox="1"/>
          <p:nvPr/>
        </p:nvSpPr>
        <p:spPr>
          <a:xfrm>
            <a:off x="4380009" y="1356425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1" name="Google Shape;491;p30"/>
          <p:cNvSpPr txBox="1"/>
          <p:nvPr/>
        </p:nvSpPr>
        <p:spPr>
          <a:xfrm>
            <a:off x="5240146" y="9277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2" name="Google Shape;492;p30"/>
          <p:cNvSpPr txBox="1"/>
          <p:nvPr/>
        </p:nvSpPr>
        <p:spPr>
          <a:xfrm>
            <a:off x="6285971" y="2622338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r>
              <a:rPr lang="en"/>
              <a:t>.</a:t>
            </a:r>
            <a:endParaRPr/>
          </a:p>
        </p:txBody>
      </p:sp>
      <p:sp>
        <p:nvSpPr>
          <p:cNvPr id="498" name="Google Shape;498;p31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99" name="Google Shape;4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1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533" name="Google Shape;533;p32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534" name="Google Shape;53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2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568" name="Google Shape;568;p3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69" name="Google Shape;569;p33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{42BF9429-6003-40AD-A597-5D645B14843C}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70" name="Google Shape;570;p33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1" name="Google Shape;571;p33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2" name="Google Shape;572;p33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3" name="Google Shape;573;p33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4" name="Google Shape;574;p33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5" name="Google Shape;575;p33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6" name="Google Shape;576;p33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7" name="Google Shape;577;p33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8" name="Google Shape;578;p33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9" name="Google Shape;579;p33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80" name="Google Shape;580;p33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81" name="Google Shape;581;p33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82" name="Google Shape;582;p33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588" name="Google Shape;588;p34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589" name="Google Shape;58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34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623" name="Google Shape;623;p3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624" name="Google Shape;624;p35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{42BF9429-6003-40AD-A597-5D645B14843C}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5" name="Google Shape;625;p35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26" name="Google Shape;626;p35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27" name="Google Shape;627;p35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28" name="Google Shape;628;p35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29" name="Google Shape;629;p35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30" name="Google Shape;630;p35"/>
          <p:cNvSpPr/>
          <p:nvPr/>
        </p:nvSpPr>
        <p:spPr>
          <a:xfrm>
            <a:off x="5624200" y="3317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31" name="Google Shape;631;p35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32" name="Google Shape;632;p35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33" name="Google Shape;633;p35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34" name="Google Shape;634;p35"/>
          <p:cNvSpPr/>
          <p:nvPr/>
        </p:nvSpPr>
        <p:spPr>
          <a:xfrm>
            <a:off x="1071675" y="3317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35" name="Google Shape;635;p35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36" name="Google Shape;636;p35"/>
          <p:cNvSpPr/>
          <p:nvPr/>
        </p:nvSpPr>
        <p:spPr>
          <a:xfrm>
            <a:off x="5624200" y="2659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642" name="Google Shape;642;p36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43" name="Google Shape;64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36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677" name="Google Shape;677;p3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678" name="Google Shape;678;p37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{42BF9429-6003-40AD-A597-5D645B14843C}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79" name="Google Shape;679;p37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0" name="Google Shape;680;p37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1" name="Google Shape;681;p37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2" name="Google Shape;682;p37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3" name="Google Shape;683;p37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4" name="Google Shape;684;p37"/>
          <p:cNvSpPr/>
          <p:nvPr/>
        </p:nvSpPr>
        <p:spPr>
          <a:xfrm>
            <a:off x="56242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5" name="Google Shape;685;p37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6" name="Google Shape;686;p37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7" name="Google Shape;687;p37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8" name="Google Shape;688;p37"/>
          <p:cNvSpPr/>
          <p:nvPr/>
        </p:nvSpPr>
        <p:spPr>
          <a:xfrm>
            <a:off x="28731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9" name="Google Shape;689;p37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90" name="Google Shape;690;p37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696" name="Google Shape;696;p38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97" name="Google Shape;69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38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731" name="Google Shape;731;p3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732" name="Google Shape;732;p39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{42BF9429-6003-40AD-A597-5D645B14843C}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33" name="Google Shape;733;p39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4" name="Google Shape;734;p39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5" name="Google Shape;735;p39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6" name="Google Shape;736;p39"/>
          <p:cNvSpPr/>
          <p:nvPr/>
        </p:nvSpPr>
        <p:spPr>
          <a:xfrm>
            <a:off x="65249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7" name="Google Shape;737;p39"/>
          <p:cNvSpPr/>
          <p:nvPr/>
        </p:nvSpPr>
        <p:spPr>
          <a:xfrm>
            <a:off x="5624200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8" name="Google Shape;738;p39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9" name="Google Shape;739;p39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40" name="Google Shape;740;p39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41" name="Google Shape;741;p39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42" name="Google Shape;742;p39"/>
          <p:cNvSpPr/>
          <p:nvPr/>
        </p:nvSpPr>
        <p:spPr>
          <a:xfrm>
            <a:off x="56242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43" name="Google Shape;743;p39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44" name="Google Shape;744;p39"/>
          <p:cNvSpPr/>
          <p:nvPr/>
        </p:nvSpPr>
        <p:spPr>
          <a:xfrm>
            <a:off x="28731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4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750" name="Google Shape;750;p40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51" name="Google Shape;75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40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4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785" name="Google Shape;785;p41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86" name="Google Shape;78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41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41"/>
          <p:cNvSpPr txBox="1"/>
          <p:nvPr/>
        </p:nvSpPr>
        <p:spPr>
          <a:xfrm>
            <a:off x="2381484" y="37002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6" name="Google Shape;816;p41"/>
          <p:cNvSpPr txBox="1"/>
          <p:nvPr/>
        </p:nvSpPr>
        <p:spPr>
          <a:xfrm>
            <a:off x="1692659" y="271881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7" name="Google Shape;817;p41"/>
          <p:cNvSpPr txBox="1"/>
          <p:nvPr/>
        </p:nvSpPr>
        <p:spPr>
          <a:xfrm>
            <a:off x="1837771" y="1793088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8" name="Google Shape;818;p41"/>
          <p:cNvSpPr txBox="1"/>
          <p:nvPr/>
        </p:nvSpPr>
        <p:spPr>
          <a:xfrm>
            <a:off x="3083021" y="2262800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4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4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25" name="Google Shape;82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11" y="357100"/>
            <a:ext cx="9078376" cy="4429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