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4320"/>
            <a:ext cx="7575550" cy="5702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s 1"/>
          <p:cNvSpPr/>
          <p:nvPr/>
        </p:nvSpPr>
        <p:spPr>
          <a:xfrm>
            <a:off x="2068830" y="2068830"/>
            <a:ext cx="7846060" cy="23069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SWITCH CHALLENGE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altLang="zh-CN" sz="7200" b="1">
                <a:ln w="22225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</a:rPr>
              <a:t>LEVEL- 3</a:t>
            </a:r>
            <a:endParaRPr lang="en-US" altLang="zh-CN" sz="7200" b="1">
              <a:ln w="22225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565" y="41275"/>
            <a:ext cx="6496050" cy="656209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295390" y="404304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1.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5405" y="134620"/>
            <a:ext cx="6808470" cy="672338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7967345" y="430022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2.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25" y="53975"/>
            <a:ext cx="6437630" cy="657352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953125" y="418592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3.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8305" y="218440"/>
            <a:ext cx="6238875" cy="64770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081395" y="428561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4.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7720" y="38735"/>
            <a:ext cx="5480685" cy="676148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009640" y="3242945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5.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5175" y="30480"/>
            <a:ext cx="5624195" cy="684847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153150" y="307086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6.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405" y="13335"/>
            <a:ext cx="5371465" cy="672401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195695" y="188595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7.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8355" y="54610"/>
            <a:ext cx="5351780" cy="657225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7467600" y="207137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8.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7720" y="-80010"/>
            <a:ext cx="5409565" cy="690689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909695" y="212852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9.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945" y="-50800"/>
            <a:ext cx="5476875" cy="66802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7267575" y="1913890"/>
            <a:ext cx="685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400">
                <a:solidFill>
                  <a:srgbClr val="00B050"/>
                </a:solidFill>
                <a:sym typeface="Webdings" panose="05030102010509060703" charset="0"/>
              </a:rPr>
              <a:t></a:t>
            </a:r>
            <a:endParaRPr lang="en-US" sz="4400">
              <a:solidFill>
                <a:srgbClr val="00B050"/>
              </a:solidFill>
              <a:sym typeface="Webdings" panose="050301020105090607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6555" y="215265"/>
            <a:ext cx="1161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solidFill>
                  <a:schemeClr val="tx1"/>
                </a:solidFill>
              </a:rPr>
              <a:t>10.</a:t>
            </a:r>
            <a:endParaRPr 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WPS Presentation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Webdings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sayali143bhosale</cp:lastModifiedBy>
  <cp:revision>6</cp:revision>
  <dcterms:created xsi:type="dcterms:W3CDTF">2020-08-18T19:00:00Z</dcterms:created>
  <dcterms:modified xsi:type="dcterms:W3CDTF">2020-08-18T19:28:25Z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1033-11.2.0.9629</vt:lpwstr>
  </property>
</Properties>
</file>