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E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accent5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74320"/>
            <a:ext cx="7575550" cy="5702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2068830" y="2068830"/>
            <a:ext cx="7846060" cy="230695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</a:rPr>
              <a:t>SWITCH CHALLENGE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</a:rPr>
              <a:t>LEVEL- 1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A </a:t>
            </a:r>
            <a:r>
              <a:rPr lang="en-US" sz="6600" b="1">
                <a:solidFill>
                  <a:srgbClr val="FF0000"/>
                </a:solidFill>
              </a:rPr>
              <a:t>C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D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B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2341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2431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2134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3124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517265" y="413829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27571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FF0000"/>
                </a:solidFill>
              </a:rPr>
              <a:t>C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B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D</a:t>
            </a:r>
            <a:r>
              <a:rPr lang="en-US" sz="6600" b="1"/>
              <a:t> A</a:t>
            </a:r>
            <a:endParaRPr lang="en-US" sz="6600" b="1"/>
          </a:p>
        </p:txBody>
      </p:sp>
      <p:sp>
        <p:nvSpPr>
          <p:cNvPr id="24" name="Text Box 23"/>
          <p:cNvSpPr txBox="1"/>
          <p:nvPr/>
        </p:nvSpPr>
        <p:spPr>
          <a:xfrm>
            <a:off x="522605" y="421640"/>
            <a:ext cx="7181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/>
              <a:t>1.</a:t>
            </a:r>
            <a:endParaRPr lang="en-US" sz="3600" b="1"/>
          </a:p>
        </p:txBody>
      </p:sp>
      <p:sp>
        <p:nvSpPr>
          <p:cNvPr id="2" name="Text Box 1"/>
          <p:cNvSpPr txBox="1"/>
          <p:nvPr/>
        </p:nvSpPr>
        <p:spPr>
          <a:xfrm>
            <a:off x="4912995" y="560070"/>
            <a:ext cx="3032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>
                <a:solidFill>
                  <a:srgbClr val="00B050"/>
                </a:solidFill>
              </a:rPr>
              <a:t>   1      2     3    4</a:t>
            </a:r>
            <a:endParaRPr lang="en-US" sz="3200">
              <a:solidFill>
                <a:srgbClr val="00B050"/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443220" y="6099175"/>
            <a:ext cx="22485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solidFill>
                  <a:srgbClr val="00B050"/>
                </a:solidFill>
              </a:rPr>
              <a:t>2    4    3     1</a:t>
            </a:r>
            <a:endParaRPr lang="en-US" sz="3200" b="1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" grpId="0"/>
      <p:bldP spid="2" grpId="1"/>
      <p:bldP spid="23" grpId="0"/>
      <p:bldP spid="23" grpId="1"/>
      <p:bldP spid="3" grpId="0"/>
      <p:bldP spid="3" grpId="1"/>
      <p:bldP spid="7" grpId="0" animBg="1"/>
      <p:bldP spid="8" grpId="0" animBg="1"/>
      <p:bldP spid="9" grpId="0" animBg="1"/>
      <p:bldP spid="10" grpId="0" animBg="1"/>
      <p:bldP spid="7" grpId="1" animBg="1"/>
      <p:bldP spid="8" grpId="1" animBg="1"/>
      <p:bldP spid="9" grpId="1" animBg="1"/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00B050"/>
                </a:solidFill>
              </a:rPr>
              <a:t>@</a:t>
            </a:r>
            <a:r>
              <a:rPr lang="en-US" sz="6600" b="1"/>
              <a:t> </a:t>
            </a:r>
            <a:r>
              <a:rPr lang="en-US" sz="6600" b="1">
                <a:solidFill>
                  <a:srgbClr val="FF0000"/>
                </a:solidFill>
              </a:rPr>
              <a:t>$</a:t>
            </a:r>
            <a:r>
              <a:rPr lang="en-US" sz="6600" b="1"/>
              <a:t> </a:t>
            </a:r>
            <a:r>
              <a:rPr lang="en-US" sz="6600" b="1">
                <a:solidFill>
                  <a:srgbClr val="7030A0"/>
                </a:solidFill>
              </a:rPr>
              <a:t>#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B</a:t>
            </a:r>
            <a:endParaRPr lang="en-US" sz="6600" b="1">
              <a:solidFill>
                <a:srgbClr val="00B0F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3241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2341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3142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3412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28981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7030A0"/>
                </a:solidFill>
              </a:rPr>
              <a:t>#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@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B </a:t>
            </a:r>
            <a:r>
              <a:rPr lang="en-US" sz="6600" b="1">
                <a:solidFill>
                  <a:srgbClr val="FF0000"/>
                </a:solidFill>
              </a:rPr>
              <a:t>$</a:t>
            </a:r>
            <a:endParaRPr lang="en-US" sz="6600" b="1">
              <a:solidFill>
                <a:srgbClr val="FF0000"/>
              </a:solidFill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13690" y="436245"/>
            <a:ext cx="8223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/>
              <a:t>2</a:t>
            </a:r>
            <a:r>
              <a:rPr lang="en-US" sz="2800" b="1"/>
              <a:t>.</a:t>
            </a:r>
            <a:endParaRPr 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bldLvl="0" animBg="1"/>
      <p:bldP spid="7" grpId="1" animBg="1"/>
      <p:bldP spid="4" grpId="0"/>
      <p:bldP spid="4" grpId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X </a:t>
            </a:r>
            <a:r>
              <a:rPr lang="en-US" sz="6600" b="1">
                <a:solidFill>
                  <a:srgbClr val="FF0000"/>
                </a:solidFill>
              </a:rPr>
              <a:t>@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Y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*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4123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52310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3241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4321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4213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270500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287645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3012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00B050"/>
                </a:solidFill>
              </a:rPr>
              <a:t>*</a:t>
            </a:r>
            <a:r>
              <a:rPr lang="en-US" sz="6600" b="1"/>
              <a:t> X 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@ </a:t>
            </a:r>
            <a:r>
              <a:rPr lang="en-US" sz="6600" b="1">
                <a:solidFill>
                  <a:srgbClr val="00B0F0"/>
                </a:solidFill>
                <a:sym typeface="+mn-ea"/>
              </a:rPr>
              <a:t>Y</a:t>
            </a:r>
            <a:r>
              <a:rPr lang="en-US" sz="6600" b="1">
                <a:sym typeface="+mn-ea"/>
              </a:rPr>
              <a:t> 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552450" y="391160"/>
            <a:ext cx="7931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3.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bldLvl="0" animBg="1"/>
      <p:bldP spid="7" grpId="1" animBg="1"/>
      <p:bldP spid="4" grpId="0"/>
      <p:bldP spid="4" grpId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R </a:t>
            </a:r>
            <a:r>
              <a:rPr lang="en-US" sz="6600" b="1">
                <a:solidFill>
                  <a:srgbClr val="FF0000"/>
                </a:solidFill>
              </a:rPr>
              <a:t>P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S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Q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3179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2134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2413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2341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3124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9633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27571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FF0000"/>
                </a:solidFill>
                <a:sym typeface="+mn-ea"/>
              </a:rPr>
              <a:t>P</a:t>
            </a:r>
            <a:r>
              <a:rPr lang="en-US" sz="6600" b="1">
                <a:sym typeface="+mn-ea"/>
              </a:rPr>
              <a:t> R </a:t>
            </a:r>
            <a:r>
              <a:rPr lang="en-US" sz="6600" b="1">
                <a:solidFill>
                  <a:srgbClr val="00B0F0"/>
                </a:solidFill>
                <a:sym typeface="+mn-ea"/>
              </a:rPr>
              <a:t>S</a:t>
            </a:r>
            <a:r>
              <a:rPr lang="en-US" sz="6600" b="1">
                <a:sym typeface="+mn-ea"/>
              </a:rPr>
              <a:t> </a:t>
            </a:r>
            <a:r>
              <a:rPr lang="en-US" sz="6600" b="1">
                <a:solidFill>
                  <a:srgbClr val="00B050"/>
                </a:solidFill>
                <a:sym typeface="+mn-ea"/>
              </a:rPr>
              <a:t>Q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522605" y="511175"/>
            <a:ext cx="7181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4.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" grpId="0"/>
      <p:bldP spid="4" grpId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&lt; </a:t>
            </a:r>
            <a:r>
              <a:rPr lang="en-US" sz="6600" b="1">
                <a:solidFill>
                  <a:srgbClr val="FF0000"/>
                </a:solidFill>
              </a:rPr>
              <a:t>*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&gt;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%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4132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4321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4312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4123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1599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27571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00B050"/>
                </a:solidFill>
              </a:rPr>
              <a:t>%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  <a:sym typeface="+mn-ea"/>
              </a:rPr>
              <a:t>&gt; 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* </a:t>
            </a:r>
            <a:r>
              <a:rPr lang="en-US" sz="6600" b="1">
                <a:sym typeface="+mn-ea"/>
              </a:rPr>
              <a:t>&lt; </a:t>
            </a:r>
            <a:r>
              <a:rPr lang="en-US" sz="6600" b="1">
                <a:sym typeface="+mn-ea"/>
              </a:rPr>
              <a:t> 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313690" y="331470"/>
            <a:ext cx="8375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/>
              <a:t>5.</a:t>
            </a:r>
            <a:endParaRPr 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bldLvl="0" animBg="1"/>
      <p:bldP spid="7" grpId="1" animBg="1"/>
      <p:bldP spid="4" grpId="0"/>
      <p:bldP spid="4" grpId="1"/>
      <p:bldP spid="8" grpId="0" bldLvl="0" animBg="1"/>
      <p:bldP spid="9" grpId="0" bldLvl="0" animBg="1"/>
      <p:bldP spid="10" grpId="0" bldLvl="0" animBg="1"/>
      <p:bldP spid="1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@ </a:t>
            </a:r>
            <a:r>
              <a:rPr lang="en-US" sz="6600" b="1">
                <a:solidFill>
                  <a:srgbClr val="FF0000"/>
                </a:solidFill>
              </a:rPr>
              <a:t>S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#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P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3241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3142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3214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3412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27571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00B0F0"/>
                </a:solidFill>
                <a:sym typeface="+mn-ea"/>
              </a:rPr>
              <a:t>#</a:t>
            </a:r>
            <a:r>
              <a:rPr lang="en-US" sz="6600" b="1">
                <a:sym typeface="+mn-ea"/>
              </a:rPr>
              <a:t> 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S</a:t>
            </a:r>
            <a:r>
              <a:rPr lang="en-US" sz="6600" b="1">
                <a:sym typeface="+mn-ea"/>
              </a:rPr>
              <a:t> </a:t>
            </a:r>
            <a:r>
              <a:rPr lang="en-US" sz="6600" b="1">
                <a:sym typeface="+mn-ea"/>
              </a:rPr>
              <a:t>@</a:t>
            </a:r>
            <a:r>
              <a:rPr lang="en-US" sz="6600" b="1">
                <a:solidFill>
                  <a:srgbClr val="00B050"/>
                </a:solidFill>
                <a:sym typeface="+mn-ea"/>
              </a:rPr>
              <a:t>P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613410" y="436245"/>
            <a:ext cx="4330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/>
              <a:t>6</a:t>
            </a:r>
            <a:r>
              <a:rPr lang="en-US" sz="3200" b="1"/>
              <a:t>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" grpId="0"/>
      <p:bldP spid="4" grpId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00B050"/>
                </a:solidFill>
              </a:rPr>
              <a:t>+ </a:t>
            </a:r>
            <a:r>
              <a:rPr lang="en-US" sz="6600" b="1">
                <a:solidFill>
                  <a:srgbClr val="FF0000"/>
                </a:solidFill>
              </a:rPr>
              <a:t>- </a:t>
            </a:r>
            <a:r>
              <a:rPr lang="en-US" sz="6600" b="1">
                <a:solidFill>
                  <a:srgbClr val="7030A0"/>
                </a:solidFill>
              </a:rPr>
              <a:t>*</a:t>
            </a:r>
            <a:r>
              <a:rPr lang="en-US" sz="6600" b="1">
                <a:solidFill>
                  <a:srgbClr val="00B050"/>
                </a:solidFill>
              </a:rPr>
              <a:t> </a:t>
            </a:r>
            <a:r>
              <a:rPr lang="en-US" sz="6600" b="1">
                <a:solidFill>
                  <a:srgbClr val="0070C0"/>
                </a:solidFill>
              </a:rPr>
              <a:t>/</a:t>
            </a:r>
            <a:endParaRPr lang="en-US" sz="6600" b="1">
              <a:solidFill>
                <a:srgbClr val="0070C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1342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1324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1432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1423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27571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00B050"/>
                </a:solidFill>
                <a:sym typeface="+mn-ea"/>
              </a:rPr>
              <a:t>+ </a:t>
            </a:r>
            <a:r>
              <a:rPr lang="en-US" sz="6600" b="1">
                <a:solidFill>
                  <a:srgbClr val="0070C0"/>
                </a:solidFill>
                <a:sym typeface="+mn-ea"/>
              </a:rPr>
              <a:t>/</a:t>
            </a:r>
            <a:r>
              <a:rPr lang="en-US" sz="6600" b="1"/>
              <a:t> </a:t>
            </a:r>
            <a:r>
              <a:rPr lang="en-US" sz="6600" b="1">
                <a:solidFill>
                  <a:srgbClr val="7030A0"/>
                </a:solidFill>
                <a:sym typeface="+mn-ea"/>
              </a:rPr>
              <a:t>*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- 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613410" y="436245"/>
            <a:ext cx="433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7.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bldLvl="0" animBg="1"/>
      <p:bldP spid="7" grpId="1" animBg="1"/>
      <p:bldP spid="4" grpId="0"/>
      <p:bldP spid="4" grpId="1"/>
      <p:bldP spid="8" grpId="0" bldLvl="0" animBg="1"/>
      <p:bldP spid="9" grpId="0" bldLvl="0" animBg="1"/>
      <p:bldP spid="10" grpId="0" bldLvl="0" animBg="1"/>
      <p:bldP spid="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&lt; </a:t>
            </a:r>
            <a:r>
              <a:rPr lang="en-US" sz="6600" b="1">
                <a:solidFill>
                  <a:srgbClr val="FF0000"/>
                </a:solidFill>
              </a:rPr>
              <a:t>&gt;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(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)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2413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2341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2314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2431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27571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FF0000"/>
                </a:solidFill>
                <a:sym typeface="+mn-ea"/>
              </a:rPr>
              <a:t>&gt;</a:t>
            </a:r>
            <a:r>
              <a:rPr lang="en-US" sz="6600" b="1">
                <a:sym typeface="+mn-ea"/>
              </a:rPr>
              <a:t> </a:t>
            </a:r>
            <a:r>
              <a:rPr lang="en-US" sz="6600" b="1">
                <a:solidFill>
                  <a:srgbClr val="00B050"/>
                </a:solidFill>
                <a:sym typeface="+mn-ea"/>
              </a:rPr>
              <a:t>)</a:t>
            </a:r>
            <a:r>
              <a:rPr lang="en-US" sz="6600" b="1">
                <a:sym typeface="+mn-ea"/>
              </a:rPr>
              <a:t>&lt; </a:t>
            </a:r>
            <a:r>
              <a:rPr lang="en-US" sz="6600" b="1">
                <a:solidFill>
                  <a:srgbClr val="00B0F0"/>
                </a:solidFill>
                <a:sym typeface="+mn-ea"/>
              </a:rPr>
              <a:t>(</a:t>
            </a:r>
            <a:r>
              <a:rPr lang="en-US" sz="6600" b="1">
                <a:sym typeface="+mn-ea"/>
              </a:rPr>
              <a:t> 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613410" y="436245"/>
            <a:ext cx="433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8.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" grpId="0"/>
      <p:bldP spid="4" grpId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{ </a:t>
            </a:r>
            <a:r>
              <a:rPr lang="en-US" sz="6600" b="1">
                <a:solidFill>
                  <a:srgbClr val="FF0000"/>
                </a:solidFill>
              </a:rPr>
              <a:t>$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}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Z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1432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1423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1324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1342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27571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ym typeface="+mn-ea"/>
              </a:rPr>
              <a:t>{ </a:t>
            </a:r>
            <a:r>
              <a:rPr lang="en-US" sz="6600" b="1">
                <a:solidFill>
                  <a:srgbClr val="00B0F0"/>
                </a:solidFill>
                <a:sym typeface="+mn-ea"/>
              </a:rPr>
              <a:t>}</a:t>
            </a:r>
            <a:r>
              <a:rPr lang="en-US" sz="6600" b="1">
                <a:sym typeface="+mn-ea"/>
              </a:rPr>
              <a:t> </a:t>
            </a:r>
            <a:r>
              <a:rPr lang="en-US" sz="6600" b="1">
                <a:solidFill>
                  <a:srgbClr val="00B050"/>
                </a:solidFill>
                <a:sym typeface="+mn-ea"/>
              </a:rPr>
              <a:t>Z 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$</a:t>
            </a:r>
            <a:r>
              <a:rPr lang="en-US" sz="6600" b="1">
                <a:sym typeface="+mn-ea"/>
              </a:rPr>
              <a:t> 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613410" y="436245"/>
            <a:ext cx="433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9.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bldLvl="0" animBg="1"/>
      <p:bldP spid="7" grpId="1" animBg="1"/>
      <p:bldP spid="4" grpId="0"/>
      <p:bldP spid="4" grpId="1"/>
      <p:bldP spid="8" grpId="0" bldLvl="0" animBg="1"/>
      <p:bldP spid="9" grpId="0" bldLvl="0" animBg="1"/>
      <p:bldP spid="10" grpId="0" bldLvl="0" animBg="1"/>
      <p:bldP spid="1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X </a:t>
            </a:r>
            <a:r>
              <a:rPr lang="en-US" sz="6600" b="1">
                <a:solidFill>
                  <a:srgbClr val="FF0000"/>
                </a:solidFill>
              </a:rPr>
              <a:t>V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U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W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3214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3241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3142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3124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325056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00B0F0"/>
                </a:solidFill>
                <a:sym typeface="+mn-ea"/>
              </a:rPr>
              <a:t>U</a:t>
            </a:r>
            <a:r>
              <a:rPr lang="en-US" sz="6600" b="1">
                <a:sym typeface="+mn-ea"/>
              </a:rPr>
              <a:t> 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V</a:t>
            </a:r>
            <a:r>
              <a:rPr lang="en-US" sz="6600" b="1">
                <a:sym typeface="+mn-ea"/>
              </a:rPr>
              <a:t> </a:t>
            </a:r>
            <a:r>
              <a:rPr lang="en-US" sz="6600" b="1">
                <a:solidFill>
                  <a:srgbClr val="00B050"/>
                </a:solidFill>
                <a:sym typeface="+mn-ea"/>
              </a:rPr>
              <a:t>W </a:t>
            </a:r>
            <a:r>
              <a:rPr lang="en-US" sz="6600" b="1">
                <a:sym typeface="+mn-ea"/>
              </a:rPr>
              <a:t>X 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613410" y="436245"/>
            <a:ext cx="7308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10.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bldLvl="0" animBg="1"/>
      <p:bldP spid="7" grpId="1" animBg="1"/>
      <p:bldP spid="4" grpId="0"/>
      <p:bldP spid="4" grpId="1"/>
      <p:bldP spid="8" grpId="0" bldLvl="0" animBg="1"/>
      <p:bldP spid="9" grpId="0" bldLvl="0" animBg="1"/>
      <p:bldP spid="10" grpId="0" bldLvl="0" animBg="1"/>
      <p:bldP spid="1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= </a:t>
            </a:r>
            <a:r>
              <a:rPr lang="en-US" sz="6600" b="1">
                <a:solidFill>
                  <a:srgbClr val="FF0000"/>
                </a:solidFill>
              </a:rPr>
              <a:t>B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^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Z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4132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3241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3214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4123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27571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00B050"/>
                </a:solidFill>
                <a:sym typeface="+mn-ea"/>
              </a:rPr>
              <a:t>Z </a:t>
            </a:r>
            <a:r>
              <a:rPr lang="en-US" sz="6600" b="1">
                <a:sym typeface="+mn-ea"/>
              </a:rPr>
              <a:t>= </a:t>
            </a:r>
            <a:r>
              <a:rPr lang="en-US" sz="6600" b="1">
                <a:solidFill>
                  <a:srgbClr val="00B0F0"/>
                </a:solidFill>
                <a:sym typeface="+mn-ea"/>
              </a:rPr>
              <a:t>^</a:t>
            </a:r>
            <a:r>
              <a:rPr lang="en-US" sz="6600" b="1">
                <a:sym typeface="+mn-ea"/>
              </a:rPr>
              <a:t> 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B</a:t>
            </a:r>
            <a:r>
              <a:rPr lang="en-US" sz="6600" b="1">
                <a:sym typeface="+mn-ea"/>
              </a:rPr>
              <a:t> 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613410" y="436245"/>
            <a:ext cx="6115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11.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bldLvl="0" animBg="1"/>
      <p:bldP spid="7" grpId="1" animBg="1"/>
      <p:bldP spid="4" grpId="0"/>
      <p:bldP spid="4" grpId="1"/>
      <p:bldP spid="8" grpId="0" bldLvl="0" animBg="1"/>
      <p:bldP spid="9" grpId="0" bldLvl="0" animBg="1"/>
      <p:bldP spid="10" grpId="0" bldLvl="0" animBg="1"/>
      <p:bldP spid="1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4 </a:t>
            </a:r>
            <a:r>
              <a:rPr lang="en-US" sz="6600" b="1">
                <a:solidFill>
                  <a:srgbClr val="FF0000"/>
                </a:solidFill>
              </a:rPr>
              <a:t>3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1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2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3412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3421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3214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3241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27571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00B0F0"/>
                </a:solidFill>
                <a:sym typeface="+mn-ea"/>
              </a:rPr>
              <a:t>1</a:t>
            </a:r>
            <a:r>
              <a:rPr lang="en-US" sz="6600" b="1">
                <a:sym typeface="+mn-ea"/>
              </a:rPr>
              <a:t> </a:t>
            </a:r>
            <a:r>
              <a:rPr lang="en-US" sz="6600" b="1">
                <a:solidFill>
                  <a:srgbClr val="00B050"/>
                </a:solidFill>
                <a:sym typeface="+mn-ea"/>
              </a:rPr>
              <a:t>2 </a:t>
            </a:r>
            <a:r>
              <a:rPr lang="en-US" sz="6600" b="1">
                <a:sym typeface="+mn-ea"/>
              </a:rPr>
              <a:t>4 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3</a:t>
            </a:r>
            <a:r>
              <a:rPr lang="en-US" sz="6600" b="1">
                <a:sym typeface="+mn-ea"/>
              </a:rPr>
              <a:t> 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613410" y="436245"/>
            <a:ext cx="687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12.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bldLvl="0" animBg="1"/>
      <p:bldP spid="7" grpId="1" animBg="1"/>
      <p:bldP spid="4" grpId="0"/>
      <p:bldP spid="4" grpId="1"/>
      <p:bldP spid="8" grpId="0" bldLvl="0" animBg="1"/>
      <p:bldP spid="9" grpId="0" bldLvl="0" animBg="1"/>
      <p:bldP spid="10" grpId="0" bldLvl="0" animBg="1"/>
      <p:bldP spid="1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O </a:t>
            </a:r>
            <a:r>
              <a:rPr lang="en-US" sz="6600" b="1">
                <a:solidFill>
                  <a:srgbClr val="FF0000"/>
                </a:solidFill>
              </a:rPr>
              <a:t>L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M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N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4132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4321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4123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4321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3012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00B050"/>
                </a:solidFill>
                <a:sym typeface="+mn-ea"/>
              </a:rPr>
              <a:t>N </a:t>
            </a:r>
            <a:r>
              <a:rPr lang="en-US" sz="6600" b="1">
                <a:sym typeface="+mn-ea"/>
              </a:rPr>
              <a:t>O 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L </a:t>
            </a:r>
            <a:r>
              <a:rPr lang="en-US" sz="6600" b="1">
                <a:solidFill>
                  <a:srgbClr val="00B0F0"/>
                </a:solidFill>
                <a:sym typeface="+mn-ea"/>
              </a:rPr>
              <a:t>M</a:t>
            </a:r>
            <a:r>
              <a:rPr lang="en-US" sz="6600" b="1">
                <a:sym typeface="+mn-ea"/>
              </a:rPr>
              <a:t> 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613410" y="436245"/>
            <a:ext cx="6565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13.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bldLvl="0" animBg="1"/>
      <p:bldP spid="7" grpId="1" animBg="1"/>
      <p:bldP spid="4" grpId="0"/>
      <p:bldP spid="4" grpId="1"/>
      <p:bldP spid="8" grpId="0" bldLvl="0" animBg="1"/>
      <p:bldP spid="9" grpId="0" bldLvl="0" animBg="1"/>
      <p:bldP spid="10" grpId="0" bldLvl="0" animBg="1"/>
      <p:bldP spid="1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$ </a:t>
            </a:r>
            <a:r>
              <a:rPr lang="en-US" sz="6600" b="1">
                <a:solidFill>
                  <a:srgbClr val="FF0000"/>
                </a:solidFill>
              </a:rPr>
              <a:t>@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4</a:t>
            </a:r>
            <a:r>
              <a:rPr lang="en-US" sz="6600" b="1"/>
              <a:t> </a:t>
            </a:r>
            <a:r>
              <a:rPr lang="en-US" sz="6600" b="1">
                <a:solidFill>
                  <a:srgbClr val="00B050"/>
                </a:solidFill>
              </a:rPr>
              <a:t>2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2134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2143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2413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2431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3012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FF0000"/>
                </a:solidFill>
                <a:sym typeface="+mn-ea"/>
              </a:rPr>
              <a:t>@</a:t>
            </a:r>
            <a:r>
              <a:rPr lang="en-US" sz="6600" b="1">
                <a:sym typeface="+mn-ea"/>
              </a:rPr>
              <a:t> $ </a:t>
            </a:r>
            <a:r>
              <a:rPr lang="en-US" sz="6600" b="1">
                <a:solidFill>
                  <a:srgbClr val="00B050"/>
                </a:solidFill>
                <a:sym typeface="+mn-ea"/>
              </a:rPr>
              <a:t>2 </a:t>
            </a:r>
            <a:r>
              <a:rPr lang="en-US" sz="6600" b="1">
                <a:solidFill>
                  <a:srgbClr val="00B0F0"/>
                </a:solidFill>
              </a:rPr>
              <a:t>4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613410" y="436245"/>
            <a:ext cx="6572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14.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bldLvl="0" animBg="1"/>
      <p:bldP spid="7" grpId="1" animBg="1"/>
      <p:bldP spid="4" grpId="0"/>
      <p:bldP spid="4" grpId="1"/>
      <p:bldP spid="8" grpId="0" bldLvl="0" animBg="1"/>
      <p:bldP spid="9" grpId="0" bldLvl="0" animBg="1"/>
      <p:bldP spid="10" grpId="0" bldLvl="0" animBg="1"/>
      <p:bldP spid="1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066665" y="735330"/>
            <a:ext cx="31337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/>
              <a:t>&lt; </a:t>
            </a:r>
            <a:r>
              <a:rPr lang="en-US" sz="6600" b="1">
                <a:solidFill>
                  <a:srgbClr val="FFC000"/>
                </a:solidFill>
              </a:rPr>
              <a:t>A </a:t>
            </a:r>
            <a:r>
              <a:rPr lang="en-US" sz="6600" b="1">
                <a:solidFill>
                  <a:srgbClr val="FF0000"/>
                </a:solidFill>
              </a:rPr>
              <a:t>&gt;</a:t>
            </a:r>
            <a:r>
              <a:rPr lang="en-US" sz="6600" b="1"/>
              <a:t> </a:t>
            </a:r>
            <a:r>
              <a:rPr lang="en-US" sz="6600" b="1">
                <a:solidFill>
                  <a:srgbClr val="00B0F0"/>
                </a:solidFill>
              </a:rPr>
              <a:t>Z</a:t>
            </a:r>
            <a:endParaRPr lang="en-US" sz="6600" b="1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051550" y="1842135"/>
            <a:ext cx="58610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290258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2800">
                <a:latin typeface="Segoe UI Black" panose="020B0A02040204020203" charset="0"/>
                <a:cs typeface="Segoe UI Black" panose="020B0A02040204020203" charset="0"/>
              </a:rPr>
              <a:t>4123</a:t>
            </a:r>
            <a:endParaRPr lang="en-US" sz="2800"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463169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4231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273165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4132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087360" y="2813050"/>
            <a:ext cx="1528445" cy="89979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>
                <a:solidFill>
                  <a:schemeClr val="tx1"/>
                </a:solidFill>
                <a:latin typeface="Segoe UI Black" panose="020B0A02040204020203" charset="0"/>
                <a:cs typeface="Segoe UI Black" panose="020B0A02040204020203" charset="0"/>
              </a:rPr>
              <a:t>4321</a:t>
            </a:r>
            <a:endParaRPr lang="en-US" sz="2800">
              <a:solidFill>
                <a:schemeClr val="tx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57575" y="2556510"/>
            <a:ext cx="5630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472815" y="2526665"/>
            <a:ext cx="14605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0"/>
          </p:cNvCxnSpPr>
          <p:nvPr/>
        </p:nvCxnSpPr>
        <p:spPr>
          <a:xfrm>
            <a:off x="5379085" y="2512060"/>
            <a:ext cx="17145" cy="300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7033895" y="2541905"/>
            <a:ext cx="3810" cy="27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43670" y="2556510"/>
            <a:ext cx="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42970" y="4123055"/>
            <a:ext cx="5719445" cy="2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2"/>
          </p:cNvCxnSpPr>
          <p:nvPr/>
        </p:nvCxnSpPr>
        <p:spPr>
          <a:xfrm flipH="1" flipV="1">
            <a:off x="3667125" y="3712845"/>
            <a:ext cx="12065" cy="469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>
            <a:off x="5396230" y="3712845"/>
            <a:ext cx="12065" cy="454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>
            <a:off x="7037705" y="3712845"/>
            <a:ext cx="11430" cy="54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2"/>
          </p:cNvCxnSpPr>
          <p:nvPr/>
        </p:nvCxnSpPr>
        <p:spPr>
          <a:xfrm>
            <a:off x="8851900" y="3712845"/>
            <a:ext cx="0" cy="49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 rot="10800000">
            <a:off x="6051550" y="4255770"/>
            <a:ext cx="656590" cy="728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Text Box 22"/>
          <p:cNvSpPr txBox="1"/>
          <p:nvPr/>
        </p:nvSpPr>
        <p:spPr>
          <a:xfrm>
            <a:off x="5188585" y="5157470"/>
            <a:ext cx="27571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6600" b="1">
                <a:solidFill>
                  <a:srgbClr val="00B0F0"/>
                </a:solidFill>
                <a:sym typeface="+mn-ea"/>
              </a:rPr>
              <a:t>Z </a:t>
            </a:r>
            <a:r>
              <a:rPr lang="en-US" sz="6600" b="1">
                <a:sym typeface="+mn-ea"/>
              </a:rPr>
              <a:t>&lt; 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&gt;</a:t>
            </a:r>
            <a:r>
              <a:rPr lang="en-US" sz="6600" b="1">
                <a:sym typeface="+mn-ea"/>
              </a:rPr>
              <a:t> </a:t>
            </a:r>
            <a:r>
              <a:rPr lang="en-US" sz="6600" b="1">
                <a:solidFill>
                  <a:srgbClr val="FFC000"/>
                </a:solidFill>
                <a:sym typeface="+mn-ea"/>
              </a:rPr>
              <a:t>A </a:t>
            </a:r>
            <a:endParaRPr lang="en-US" sz="6600" b="1"/>
          </a:p>
        </p:txBody>
      </p:sp>
      <p:sp>
        <p:nvSpPr>
          <p:cNvPr id="2" name="Text Box 1"/>
          <p:cNvSpPr txBox="1"/>
          <p:nvPr/>
        </p:nvSpPr>
        <p:spPr>
          <a:xfrm>
            <a:off x="613410" y="436245"/>
            <a:ext cx="612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15.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bldLvl="0" animBg="1"/>
      <p:bldP spid="7" grpId="1" animBg="1"/>
      <p:bldP spid="4" grpId="0"/>
      <p:bldP spid="4" grpId="1"/>
      <p:bldP spid="8" grpId="0" bldLvl="0" animBg="1"/>
      <p:bldP spid="9" grpId="0" bldLvl="0" animBg="1"/>
      <p:bldP spid="10" grpId="0" bldLvl="0" animBg="1"/>
      <p:bldP spid="10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557</Words>
  <Application>WPS Presentation</Application>
  <PresentationFormat>Widescreen</PresentationFormat>
  <Paragraphs>217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SimSun</vt:lpstr>
      <vt:lpstr>Wingdings</vt:lpstr>
      <vt:lpstr>Segoe UI Black</vt:lpstr>
      <vt:lpstr>Microsoft YaHei</vt:lpstr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Sayali</cp:lastModifiedBy>
  <cp:revision>17</cp:revision>
  <dcterms:created xsi:type="dcterms:W3CDTF">2020-08-11T06:51:00Z</dcterms:created>
  <dcterms:modified xsi:type="dcterms:W3CDTF">2020-08-14T06:21:38Z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1033-11.2.0.9629</vt:lpwstr>
  </property>
</Properties>
</file>