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2"/>
  </p:notesMasterIdLst>
  <p:sldIdLst>
    <p:sldId id="257" r:id="rId3"/>
    <p:sldId id="458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5" r:id="rId50"/>
    <p:sldId id="306" r:id="rId51"/>
    <p:sldId id="307" r:id="rId52"/>
    <p:sldId id="308" r:id="rId53"/>
    <p:sldId id="309" r:id="rId54"/>
    <p:sldId id="311" r:id="rId55"/>
    <p:sldId id="388" r:id="rId56"/>
    <p:sldId id="389" r:id="rId57"/>
    <p:sldId id="390" r:id="rId58"/>
    <p:sldId id="391" r:id="rId59"/>
    <p:sldId id="392" r:id="rId60"/>
    <p:sldId id="395" r:id="rId61"/>
    <p:sldId id="396" r:id="rId62"/>
    <p:sldId id="397" r:id="rId63"/>
    <p:sldId id="398" r:id="rId64"/>
    <p:sldId id="399" r:id="rId65"/>
    <p:sldId id="400" r:id="rId66"/>
    <p:sldId id="401" r:id="rId67"/>
    <p:sldId id="402" r:id="rId68"/>
    <p:sldId id="403" r:id="rId69"/>
    <p:sldId id="404" r:id="rId70"/>
    <p:sldId id="394" r:id="rId71"/>
    <p:sldId id="406" r:id="rId72"/>
    <p:sldId id="407" r:id="rId73"/>
    <p:sldId id="408" r:id="rId74"/>
    <p:sldId id="409" r:id="rId75"/>
    <p:sldId id="410" r:id="rId76"/>
    <p:sldId id="411" r:id="rId77"/>
    <p:sldId id="412" r:id="rId78"/>
    <p:sldId id="413" r:id="rId79"/>
    <p:sldId id="414" r:id="rId80"/>
    <p:sldId id="415" r:id="rId81"/>
    <p:sldId id="387" r:id="rId82"/>
    <p:sldId id="432" r:id="rId83"/>
    <p:sldId id="433" r:id="rId84"/>
    <p:sldId id="434" r:id="rId85"/>
    <p:sldId id="435" r:id="rId86"/>
    <p:sldId id="436" r:id="rId87"/>
    <p:sldId id="437" r:id="rId88"/>
    <p:sldId id="438" r:id="rId89"/>
    <p:sldId id="439" r:id="rId90"/>
    <p:sldId id="440" r:id="rId91"/>
    <p:sldId id="441" r:id="rId92"/>
    <p:sldId id="442" r:id="rId93"/>
    <p:sldId id="443" r:id="rId94"/>
    <p:sldId id="444" r:id="rId95"/>
    <p:sldId id="445" r:id="rId96"/>
    <p:sldId id="446" r:id="rId97"/>
    <p:sldId id="447" r:id="rId98"/>
    <p:sldId id="405" r:id="rId99"/>
    <p:sldId id="448" r:id="rId100"/>
    <p:sldId id="449" r:id="rId101"/>
    <p:sldId id="450" r:id="rId102"/>
    <p:sldId id="451" r:id="rId103"/>
    <p:sldId id="452" r:id="rId104"/>
    <p:sldId id="453" r:id="rId105"/>
    <p:sldId id="454" r:id="rId106"/>
    <p:sldId id="455" r:id="rId107"/>
    <p:sldId id="456" r:id="rId108"/>
    <p:sldId id="457" r:id="rId109"/>
    <p:sldId id="393" r:id="rId110"/>
    <p:sldId id="314" r:id="rId111"/>
    <p:sldId id="315" r:id="rId113"/>
    <p:sldId id="316" r:id="rId114"/>
    <p:sldId id="317" r:id="rId115"/>
    <p:sldId id="318" r:id="rId116"/>
    <p:sldId id="319" r:id="rId117"/>
    <p:sldId id="320" r:id="rId118"/>
    <p:sldId id="321" r:id="rId119"/>
    <p:sldId id="322" r:id="rId120"/>
    <p:sldId id="323" r:id="rId121"/>
    <p:sldId id="324" r:id="rId122"/>
    <p:sldId id="325" r:id="rId123"/>
    <p:sldId id="326" r:id="rId124"/>
    <p:sldId id="327" r:id="rId125"/>
    <p:sldId id="328" r:id="rId126"/>
    <p:sldId id="329" r:id="rId127"/>
    <p:sldId id="330" r:id="rId128"/>
    <p:sldId id="331" r:id="rId129"/>
    <p:sldId id="332" r:id="rId130"/>
    <p:sldId id="333" r:id="rId131"/>
    <p:sldId id="334" r:id="rId132"/>
    <p:sldId id="335" r:id="rId133"/>
    <p:sldId id="336" r:id="rId134"/>
    <p:sldId id="337" r:id="rId135"/>
    <p:sldId id="338" r:id="rId136"/>
    <p:sldId id="339" r:id="rId137"/>
    <p:sldId id="340" r:id="rId138"/>
    <p:sldId id="341" r:id="rId139"/>
    <p:sldId id="342" r:id="rId140"/>
    <p:sldId id="343" r:id="rId141"/>
    <p:sldId id="344" r:id="rId142"/>
    <p:sldId id="345" r:id="rId143"/>
    <p:sldId id="346" r:id="rId144"/>
    <p:sldId id="347" r:id="rId145"/>
    <p:sldId id="348" r:id="rId146"/>
    <p:sldId id="349" r:id="rId147"/>
    <p:sldId id="350" r:id="rId148"/>
    <p:sldId id="351" r:id="rId149"/>
    <p:sldId id="352" r:id="rId150"/>
    <p:sldId id="353" r:id="rId151"/>
    <p:sldId id="354" r:id="rId152"/>
    <p:sldId id="355" r:id="rId153"/>
    <p:sldId id="356" r:id="rId154"/>
    <p:sldId id="357" r:id="rId155"/>
    <p:sldId id="358" r:id="rId156"/>
    <p:sldId id="359" r:id="rId157"/>
    <p:sldId id="360" r:id="rId158"/>
    <p:sldId id="361" r:id="rId159"/>
    <p:sldId id="362" r:id="rId160"/>
    <p:sldId id="363" r:id="rId161"/>
    <p:sldId id="364" r:id="rId162"/>
    <p:sldId id="365" r:id="rId163"/>
    <p:sldId id="366" r:id="rId164"/>
    <p:sldId id="367" r:id="rId165"/>
    <p:sldId id="368" r:id="rId166"/>
    <p:sldId id="369" r:id="rId167"/>
    <p:sldId id="370" r:id="rId168"/>
    <p:sldId id="371" r:id="rId169"/>
    <p:sldId id="372" r:id="rId170"/>
    <p:sldId id="373" r:id="rId171"/>
    <p:sldId id="374" r:id="rId172"/>
    <p:sldId id="375" r:id="rId173"/>
    <p:sldId id="376" r:id="rId174"/>
    <p:sldId id="377" r:id="rId175"/>
    <p:sldId id="378" r:id="rId176"/>
    <p:sldId id="379" r:id="rId177"/>
    <p:sldId id="380" r:id="rId178"/>
    <p:sldId id="381" r:id="rId179"/>
    <p:sldId id="382" r:id="rId180"/>
    <p:sldId id="383" r:id="rId181"/>
    <p:sldId id="384" r:id="rId182"/>
    <p:sldId id="385" r:id="rId1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6" Type="http://schemas.openxmlformats.org/officeDocument/2006/relationships/tableStyles" Target="tableStyles.xml"/><Relationship Id="rId185" Type="http://schemas.openxmlformats.org/officeDocument/2006/relationships/viewProps" Target="viewProps.xml"/><Relationship Id="rId184" Type="http://schemas.openxmlformats.org/officeDocument/2006/relationships/presProps" Target="presProps.xml"/><Relationship Id="rId183" Type="http://schemas.openxmlformats.org/officeDocument/2006/relationships/slide" Target="slides/slide180.xml"/><Relationship Id="rId182" Type="http://schemas.openxmlformats.org/officeDocument/2006/relationships/slide" Target="slides/slide179.xml"/><Relationship Id="rId181" Type="http://schemas.openxmlformats.org/officeDocument/2006/relationships/slide" Target="slides/slide178.xml"/><Relationship Id="rId180" Type="http://schemas.openxmlformats.org/officeDocument/2006/relationships/slide" Target="slides/slide177.xml"/><Relationship Id="rId18" Type="http://schemas.openxmlformats.org/officeDocument/2006/relationships/slide" Target="slides/slide16.xml"/><Relationship Id="rId179" Type="http://schemas.openxmlformats.org/officeDocument/2006/relationships/slide" Target="slides/slide176.xml"/><Relationship Id="rId178" Type="http://schemas.openxmlformats.org/officeDocument/2006/relationships/slide" Target="slides/slide175.xml"/><Relationship Id="rId177" Type="http://schemas.openxmlformats.org/officeDocument/2006/relationships/slide" Target="slides/slide174.xml"/><Relationship Id="rId176" Type="http://schemas.openxmlformats.org/officeDocument/2006/relationships/slide" Target="slides/slide173.xml"/><Relationship Id="rId175" Type="http://schemas.openxmlformats.org/officeDocument/2006/relationships/slide" Target="slides/slide172.xml"/><Relationship Id="rId174" Type="http://schemas.openxmlformats.org/officeDocument/2006/relationships/slide" Target="slides/slide171.xml"/><Relationship Id="rId173" Type="http://schemas.openxmlformats.org/officeDocument/2006/relationships/slide" Target="slides/slide170.xml"/><Relationship Id="rId172" Type="http://schemas.openxmlformats.org/officeDocument/2006/relationships/slide" Target="slides/slide169.xml"/><Relationship Id="rId171" Type="http://schemas.openxmlformats.org/officeDocument/2006/relationships/slide" Target="slides/slide168.xml"/><Relationship Id="rId170" Type="http://schemas.openxmlformats.org/officeDocument/2006/relationships/slide" Target="slides/slide167.xml"/><Relationship Id="rId17" Type="http://schemas.openxmlformats.org/officeDocument/2006/relationships/slide" Target="slides/slide15.xml"/><Relationship Id="rId169" Type="http://schemas.openxmlformats.org/officeDocument/2006/relationships/slide" Target="slides/slide166.xml"/><Relationship Id="rId168" Type="http://schemas.openxmlformats.org/officeDocument/2006/relationships/slide" Target="slides/slide165.xml"/><Relationship Id="rId167" Type="http://schemas.openxmlformats.org/officeDocument/2006/relationships/slide" Target="slides/slide164.xml"/><Relationship Id="rId166" Type="http://schemas.openxmlformats.org/officeDocument/2006/relationships/slide" Target="slides/slide163.xml"/><Relationship Id="rId165" Type="http://schemas.openxmlformats.org/officeDocument/2006/relationships/slide" Target="slides/slide162.xml"/><Relationship Id="rId164" Type="http://schemas.openxmlformats.org/officeDocument/2006/relationships/slide" Target="slides/slide161.xml"/><Relationship Id="rId163" Type="http://schemas.openxmlformats.org/officeDocument/2006/relationships/slide" Target="slides/slide160.xml"/><Relationship Id="rId162" Type="http://schemas.openxmlformats.org/officeDocument/2006/relationships/slide" Target="slides/slide159.xml"/><Relationship Id="rId161" Type="http://schemas.openxmlformats.org/officeDocument/2006/relationships/slide" Target="slides/slide158.xml"/><Relationship Id="rId160" Type="http://schemas.openxmlformats.org/officeDocument/2006/relationships/slide" Target="slides/slide157.xml"/><Relationship Id="rId16" Type="http://schemas.openxmlformats.org/officeDocument/2006/relationships/slide" Target="slides/slide14.xml"/><Relationship Id="rId159" Type="http://schemas.openxmlformats.org/officeDocument/2006/relationships/slide" Target="slides/slide156.xml"/><Relationship Id="rId158" Type="http://schemas.openxmlformats.org/officeDocument/2006/relationships/slide" Target="slides/slide155.xml"/><Relationship Id="rId157" Type="http://schemas.openxmlformats.org/officeDocument/2006/relationships/slide" Target="slides/slide154.xml"/><Relationship Id="rId156" Type="http://schemas.openxmlformats.org/officeDocument/2006/relationships/slide" Target="slides/slide153.xml"/><Relationship Id="rId155" Type="http://schemas.openxmlformats.org/officeDocument/2006/relationships/slide" Target="slides/slide152.xml"/><Relationship Id="rId154" Type="http://schemas.openxmlformats.org/officeDocument/2006/relationships/slide" Target="slides/slide151.xml"/><Relationship Id="rId153" Type="http://schemas.openxmlformats.org/officeDocument/2006/relationships/slide" Target="slides/slide150.xml"/><Relationship Id="rId152" Type="http://schemas.openxmlformats.org/officeDocument/2006/relationships/slide" Target="slides/slide149.xml"/><Relationship Id="rId151" Type="http://schemas.openxmlformats.org/officeDocument/2006/relationships/slide" Target="slides/slide148.xml"/><Relationship Id="rId150" Type="http://schemas.openxmlformats.org/officeDocument/2006/relationships/slide" Target="slides/slide147.xml"/><Relationship Id="rId15" Type="http://schemas.openxmlformats.org/officeDocument/2006/relationships/slide" Target="slides/slide13.xml"/><Relationship Id="rId149" Type="http://schemas.openxmlformats.org/officeDocument/2006/relationships/slide" Target="slides/slide146.xml"/><Relationship Id="rId148" Type="http://schemas.openxmlformats.org/officeDocument/2006/relationships/slide" Target="slides/slide145.xml"/><Relationship Id="rId147" Type="http://schemas.openxmlformats.org/officeDocument/2006/relationships/slide" Target="slides/slide144.xml"/><Relationship Id="rId146" Type="http://schemas.openxmlformats.org/officeDocument/2006/relationships/slide" Target="slides/slide143.xml"/><Relationship Id="rId145" Type="http://schemas.openxmlformats.org/officeDocument/2006/relationships/slide" Target="slides/slide142.xml"/><Relationship Id="rId144" Type="http://schemas.openxmlformats.org/officeDocument/2006/relationships/slide" Target="slides/slide141.xml"/><Relationship Id="rId143" Type="http://schemas.openxmlformats.org/officeDocument/2006/relationships/slide" Target="slides/slide140.xml"/><Relationship Id="rId142" Type="http://schemas.openxmlformats.org/officeDocument/2006/relationships/slide" Target="slides/slide139.xml"/><Relationship Id="rId141" Type="http://schemas.openxmlformats.org/officeDocument/2006/relationships/slide" Target="slides/slide138.xml"/><Relationship Id="rId140" Type="http://schemas.openxmlformats.org/officeDocument/2006/relationships/slide" Target="slides/slide137.xml"/><Relationship Id="rId14" Type="http://schemas.openxmlformats.org/officeDocument/2006/relationships/slide" Target="slides/slide12.xml"/><Relationship Id="rId139" Type="http://schemas.openxmlformats.org/officeDocument/2006/relationships/slide" Target="slides/slide136.xml"/><Relationship Id="rId138" Type="http://schemas.openxmlformats.org/officeDocument/2006/relationships/slide" Target="slides/slide135.xml"/><Relationship Id="rId137" Type="http://schemas.openxmlformats.org/officeDocument/2006/relationships/slide" Target="slides/slide134.xml"/><Relationship Id="rId136" Type="http://schemas.openxmlformats.org/officeDocument/2006/relationships/slide" Target="slides/slide133.xml"/><Relationship Id="rId135" Type="http://schemas.openxmlformats.org/officeDocument/2006/relationships/slide" Target="slides/slide132.xml"/><Relationship Id="rId134" Type="http://schemas.openxmlformats.org/officeDocument/2006/relationships/slide" Target="slides/slide131.xml"/><Relationship Id="rId133" Type="http://schemas.openxmlformats.org/officeDocument/2006/relationships/slide" Target="slides/slide130.xml"/><Relationship Id="rId132" Type="http://schemas.openxmlformats.org/officeDocument/2006/relationships/slide" Target="slides/slide129.xml"/><Relationship Id="rId131" Type="http://schemas.openxmlformats.org/officeDocument/2006/relationships/slide" Target="slides/slide128.xml"/><Relationship Id="rId130" Type="http://schemas.openxmlformats.org/officeDocument/2006/relationships/slide" Target="slides/slide127.xml"/><Relationship Id="rId13" Type="http://schemas.openxmlformats.org/officeDocument/2006/relationships/slide" Target="slides/slide11.xml"/><Relationship Id="rId129" Type="http://schemas.openxmlformats.org/officeDocument/2006/relationships/slide" Target="slides/slide126.xml"/><Relationship Id="rId128" Type="http://schemas.openxmlformats.org/officeDocument/2006/relationships/slide" Target="slides/slide125.xml"/><Relationship Id="rId127" Type="http://schemas.openxmlformats.org/officeDocument/2006/relationships/slide" Target="slides/slide124.xml"/><Relationship Id="rId126" Type="http://schemas.openxmlformats.org/officeDocument/2006/relationships/slide" Target="slides/slide123.xml"/><Relationship Id="rId125" Type="http://schemas.openxmlformats.org/officeDocument/2006/relationships/slide" Target="slides/slide122.xml"/><Relationship Id="rId124" Type="http://schemas.openxmlformats.org/officeDocument/2006/relationships/slide" Target="slides/slide121.xml"/><Relationship Id="rId123" Type="http://schemas.openxmlformats.org/officeDocument/2006/relationships/slide" Target="slides/slide120.xml"/><Relationship Id="rId122" Type="http://schemas.openxmlformats.org/officeDocument/2006/relationships/slide" Target="slides/slide119.xml"/><Relationship Id="rId121" Type="http://schemas.openxmlformats.org/officeDocument/2006/relationships/slide" Target="slides/slide118.xml"/><Relationship Id="rId120" Type="http://schemas.openxmlformats.org/officeDocument/2006/relationships/slide" Target="slides/slide117.xml"/><Relationship Id="rId12" Type="http://schemas.openxmlformats.org/officeDocument/2006/relationships/slide" Target="slides/slide10.xml"/><Relationship Id="rId119" Type="http://schemas.openxmlformats.org/officeDocument/2006/relationships/slide" Target="slides/slide116.xml"/><Relationship Id="rId118" Type="http://schemas.openxmlformats.org/officeDocument/2006/relationships/slide" Target="slides/slide115.xml"/><Relationship Id="rId117" Type="http://schemas.openxmlformats.org/officeDocument/2006/relationships/slide" Target="slides/slide114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notesMaster" Target="notesMasters/notesMaster1.xml"/><Relationship Id="rId111" Type="http://schemas.openxmlformats.org/officeDocument/2006/relationships/slide" Target="slides/slide109.xml"/><Relationship Id="rId110" Type="http://schemas.openxmlformats.org/officeDocument/2006/relationships/slide" Target="slides/slide108.xml"/><Relationship Id="rId11" Type="http://schemas.openxmlformats.org/officeDocument/2006/relationships/slide" Target="slides/slide9.xml"/><Relationship Id="rId109" Type="http://schemas.openxmlformats.org/officeDocument/2006/relationships/slide" Target="slides/slide107.xml"/><Relationship Id="rId108" Type="http://schemas.openxmlformats.org/officeDocument/2006/relationships/slide" Target="slides/slide106.xml"/><Relationship Id="rId107" Type="http://schemas.openxmlformats.org/officeDocument/2006/relationships/slide" Target="slides/slide105.xml"/><Relationship Id="rId106" Type="http://schemas.openxmlformats.org/officeDocument/2006/relationships/slide" Target="slides/slide104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0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3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4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5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6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7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8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9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0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2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3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4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5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6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7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8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9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0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2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3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4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5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6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7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8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9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0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2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3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4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5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6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7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8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9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0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2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3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4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5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6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7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8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9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0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2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3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4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5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6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7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8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9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90df650451_1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90df650451_1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9191afbda9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9191afbda9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90afc1aa31_0_1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90afc1aa31_0_1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92a9af766a_0_1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4" name="Google Shape;234;g92a9af766a_0_103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92a9af766a_0_12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57" name="Google Shape;257;g92a9af766a_0_1297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9191afbda9_0_2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9191afbda9_0_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92a9af766a_0_216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06" name="Google Shape;306;g92a9af766a_0_2166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92a9af766a_0_218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29" name="Google Shape;329;g92a9af766a_0_2188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9191afbda9_0_7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9191afbda9_0_7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9191afbda9_0_10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9191afbda9_0_10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9191afbda9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9191afbda9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91aeb76e0b_0_4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91aeb76e0b_0_4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9191afbda9_0_13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9191afbda9_0_13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9191afbda9_0_1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9191afbda9_0_1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91aeb76e0b_0_50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91aeb76e0b_0_50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92a9af766a_0_3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07" name="Google Shape;507;g92a9af766a_0_303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92a9af766a_0_22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30" name="Google Shape;530;g92a9af766a_0_2292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9191afbda9_0_20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9191afbda9_0_2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92a9af766a_0_143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83" name="Google Shape;583;g92a9af766a_0_1437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92a9af766a_0_14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06" name="Google Shape;606;g92a9af766a_0_1459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9191afbda9_0_2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9191afbda9_0_2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92a9af766a_0_5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59" name="Google Shape;659;g92a9af766a_0_503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92a9af766a_0_231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82" name="Google Shape;682;g92a9af766a_0_2314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9191afbda9_0_32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9191afbda9_0_32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9191afbda9_2_40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9191afbda9_2_4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91aeb76e0b_0_53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91aeb76e0b_0_53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91aeb76e0b_0_60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91aeb76e0b_0_60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91aeb76e0b_0_5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91aeb76e0b_0_5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9191afbda9_0_3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9191afbda9_0_3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9191afbda9_0_3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9191afbda9_0_3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9191afbda9_0_43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9191afbda9_0_43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92a9af766a_0_167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16" name="Google Shape;916;g92a9af766a_0_1673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92a9af766a_0_16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39" name="Google Shape;939;g92a9af766a_0_1695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9191afbda9_0_4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9191afbda9_0_4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92a9af766a_0_7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97" name="Google Shape;997;g92a9af766a_0_703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92a9af766a_0_23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20" name="Google Shape;1020;g92a9af766a_0_2336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9191afbda9_0_50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9191afbda9_0_50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92a9af766a_0_23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78" name="Google Shape;1078;g92a9af766a_0_2380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g92a9af766a_0_240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01" name="Google Shape;1101;g92a9af766a_0_2402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9191afbda9_0_5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9191afbda9_0_5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g92a9af766a_0_9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59" name="Google Shape;1159;g92a9af766a_0_903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92a9af766a_0_235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82" name="Google Shape;1182;g92a9af766a_0_2358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g9191afbda9_0_5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4" name="Google Shape;1204;g9191afbda9_0_5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9191afbda9_2_4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9191afbda9_2_4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9191afbda9_0_6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9191afbda9_0_6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g91aeb76d44_0_2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" name="Google Shape;1282;g91aeb76d44_0_2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91aeb76d44_0_21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91aeb76d44_0_21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91aeb76e0b_0_6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91aeb76e0b_0_6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9191afbda9_0_80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9191afbda9_0_8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g9191afbda9_0_8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" name="Google Shape;1404;g9191afbda9_0_8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g9191afbda9_0_106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7" name="Google Shape;1447;g9191afbda9_0_106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g92a9af766a_0_179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90" name="Google Shape;1490;g92a9af766a_0_1791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1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g92a9af766a_0_18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13" name="Google Shape;1513;g92a9af766a_0_1813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91aeb76e0b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5" name="Google Shape;1535;g91aeb76e0b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g92a9af766a_0_10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78" name="Google Shape;1578;g92a9af766a_0_1000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99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g92a9af766a_0_250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01" name="Google Shape;1601;g92a9af766a_0_2505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2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g91aeb76e0b_0_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3" name="Google Shape;1623;g91aeb76e0b_0_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g92a9af766a_0_19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66" name="Google Shape;1666;g92a9af766a_0_1916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92a9af766a_0_19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89" name="Google Shape;1689;g92a9af766a_0_1938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g91aeb76e0b_0_8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1" name="Google Shape;1711;g91aeb76e0b_0_8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52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Google Shape;1753;g92a9af766a_0_12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54" name="Google Shape;1754;g92a9af766a_0_1200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75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Google Shape;1776;g92a9af766a_0_252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77" name="Google Shape;1777;g92a9af766a_0_2527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97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Google Shape;1798;g91aeb76e0b_0_12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9" name="Google Shape;1799;g91aeb76e0b_0_1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g92a9af766a_0_204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42" name="Google Shape;1842;g92a9af766a_0_2041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63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g92a9af766a_0_20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65" name="Google Shape;1865;g92a9af766a_0_2063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85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g91aeb76e0b_0_25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7" name="Google Shape;1887;g91aeb76e0b_0_25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g9191afbda9_2_40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0" name="Google Shape;1930;g9191afbda9_2_40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g91aeb76e0b_0_2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5" name="Google Shape;1935;g91aeb76e0b_0_2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77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8" name="Google Shape;1978;g91aeb76e0b_0_43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9" name="Google Shape;1979;g91aeb76e0b_0_43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22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3" name="Google Shape;2023;g91aeb76e0b_0_3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4" name="Google Shape;2024;g91aeb76e0b_0_3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68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g91aeb76e0b_0_3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0" name="Google Shape;2070;g91aeb76e0b_0_3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15" name="Shape 2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Google Shape;2116;g91aeb76e0b_0_2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7" name="Google Shape;2117;g91aeb76e0b_0_2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5204892"/>
            <a:ext cx="12192000" cy="1653233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200" lvl="1" indent="-423545">
              <a:spcBef>
                <a:spcPct val="427000"/>
              </a:spcBef>
              <a:spcAft>
                <a:spcPts val="0"/>
              </a:spcAft>
              <a:buSzPts val="1400"/>
              <a:buChar char="○"/>
              <a:defRPr/>
            </a:lvl2pPr>
            <a:lvl3pPr marL="1828800" lvl="2" indent="-423545">
              <a:spcBef>
                <a:spcPct val="427000"/>
              </a:spcBef>
              <a:spcAft>
                <a:spcPts val="0"/>
              </a:spcAft>
              <a:buSzPts val="1400"/>
              <a:buChar char="■"/>
              <a:defRPr/>
            </a:lvl3pPr>
            <a:lvl4pPr marL="2438400" lvl="3" indent="-423545">
              <a:spcBef>
                <a:spcPct val="427000"/>
              </a:spcBef>
              <a:spcAft>
                <a:spcPts val="0"/>
              </a:spcAft>
              <a:buSzPts val="1400"/>
              <a:buChar char="●"/>
              <a:defRPr/>
            </a:lvl4pPr>
            <a:lvl5pPr marL="3048000" lvl="4" indent="-423545">
              <a:spcBef>
                <a:spcPct val="427000"/>
              </a:spcBef>
              <a:spcAft>
                <a:spcPts val="0"/>
              </a:spcAft>
              <a:buSzPts val="1400"/>
              <a:buChar char="○"/>
              <a:defRPr/>
            </a:lvl5pPr>
            <a:lvl6pPr marL="3657600" lvl="5" indent="-423545">
              <a:spcBef>
                <a:spcPct val="427000"/>
              </a:spcBef>
              <a:spcAft>
                <a:spcPts val="0"/>
              </a:spcAft>
              <a:buSzPts val="1400"/>
              <a:buChar char="■"/>
              <a:defRPr/>
            </a:lvl6pPr>
            <a:lvl7pPr marL="4267200" lvl="6" indent="-423545">
              <a:spcBef>
                <a:spcPct val="427000"/>
              </a:spcBef>
              <a:spcAft>
                <a:spcPts val="0"/>
              </a:spcAft>
              <a:buSzPts val="1400"/>
              <a:buChar char="●"/>
              <a:defRPr/>
            </a:lvl7pPr>
            <a:lvl8pPr marL="4876800" lvl="7" indent="-423545">
              <a:spcBef>
                <a:spcPct val="427000"/>
              </a:spcBef>
              <a:spcAft>
                <a:spcPts val="0"/>
              </a:spcAft>
              <a:buSzPts val="1400"/>
              <a:buChar char="○"/>
              <a:defRPr/>
            </a:lvl8pPr>
            <a:lvl9pPr marL="5486400" lvl="8" indent="-423545">
              <a:spcBef>
                <a:spcPct val="4270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image" Target="../media/image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image" Target="../media/image7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image" Target="../media/image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image" Target="../media/image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image" Target="../media/image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image" Target="../media/image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image" Target="../media/image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image" Target="../media/image7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tags" Target="../tags/tag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tags" Target="../tags/tag13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tags" Target="../tags/tag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tags" Target="../tags/tag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tags" Target="../tags/tag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tags" Target="../tags/tag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tags" Target="../tags/tag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tags" Target="../tags/tag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tags" Target="../tags/tag2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image" Target="../media/image18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image" Target="../media/image1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3.xml"/><Relationship Id="rId1" Type="http://schemas.openxmlformats.org/officeDocument/2006/relationships/image" Target="../media/image2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image" Target="../media/image2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tags" Target="../tags/tag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tags" Target="../tags/tag2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tags" Target="../tags/tag2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" Type="http://schemas.openxmlformats.org/officeDocument/2006/relationships/tags" Target="../tags/tag2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1" Type="http://schemas.openxmlformats.org/officeDocument/2006/relationships/tags" Target="../tags/tag2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1" Type="http://schemas.openxmlformats.org/officeDocument/2006/relationships/tags" Target="../tags/tag3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1" Type="http://schemas.openxmlformats.org/officeDocument/2006/relationships/tags" Target="../tags/tag3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tags" Target="../tags/tag3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1" Type="http://schemas.openxmlformats.org/officeDocument/2006/relationships/tags" Target="../tags/tag3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1" Type="http://schemas.openxmlformats.org/officeDocument/2006/relationships/tags" Target="../tags/tag3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1" Type="http://schemas.openxmlformats.org/officeDocument/2006/relationships/tags" Target="../tags/tag3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1" Type="http://schemas.openxmlformats.org/officeDocument/2006/relationships/tags" Target="../tags/tag3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1" Type="http://schemas.openxmlformats.org/officeDocument/2006/relationships/tags" Target="../tags/tag3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1" Type="http://schemas.openxmlformats.org/officeDocument/2006/relationships/tags" Target="../tags/tag3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1" Type="http://schemas.openxmlformats.org/officeDocument/2006/relationships/tags" Target="../tags/tag3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jpeg"/><Relationship Id="rId1" Type="http://schemas.openxmlformats.org/officeDocument/2006/relationships/tags" Target="../tags/tag4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jpeg"/><Relationship Id="rId1" Type="http://schemas.openxmlformats.org/officeDocument/2006/relationships/tags" Target="../tags/tag4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jpeg"/><Relationship Id="rId1" Type="http://schemas.openxmlformats.org/officeDocument/2006/relationships/tags" Target="../tags/tag4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jpeg"/><Relationship Id="rId1" Type="http://schemas.openxmlformats.org/officeDocument/2006/relationships/tags" Target="../tags/tag4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1.jpeg"/><Relationship Id="rId1" Type="http://schemas.openxmlformats.org/officeDocument/2006/relationships/tags" Target="../tags/tag4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jpeg"/><Relationship Id="rId1" Type="http://schemas.openxmlformats.org/officeDocument/2006/relationships/tags" Target="../tags/tag4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3.jpeg"/><Relationship Id="rId1" Type="http://schemas.openxmlformats.org/officeDocument/2006/relationships/tags" Target="../tags/tag4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4.jpeg"/><Relationship Id="rId1" Type="http://schemas.openxmlformats.org/officeDocument/2006/relationships/tags" Target="../tags/tag4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5.jpeg"/><Relationship Id="rId1" Type="http://schemas.openxmlformats.org/officeDocument/2006/relationships/tags" Target="../tags/tag4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jpeg"/><Relationship Id="rId1" Type="http://schemas.openxmlformats.org/officeDocument/2006/relationships/tags" Target="../tags/tag4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7.jpeg"/><Relationship Id="rId1" Type="http://schemas.openxmlformats.org/officeDocument/2006/relationships/tags" Target="../tags/tag5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jpeg"/><Relationship Id="rId1" Type="http://schemas.openxmlformats.org/officeDocument/2006/relationships/tags" Target="../tags/tag5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9.jpeg"/><Relationship Id="rId1" Type="http://schemas.openxmlformats.org/officeDocument/2006/relationships/tags" Target="../tags/tag5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1" Type="http://schemas.openxmlformats.org/officeDocument/2006/relationships/tags" Target="../tags/tag5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.jpeg"/><Relationship Id="rId1" Type="http://schemas.openxmlformats.org/officeDocument/2006/relationships/tags" Target="../tags/tag5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2.jpeg"/><Relationship Id="rId1" Type="http://schemas.openxmlformats.org/officeDocument/2006/relationships/tags" Target="../tags/tag5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jpeg"/><Relationship Id="rId1" Type="http://schemas.openxmlformats.org/officeDocument/2006/relationships/tags" Target="../tags/tag5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4.jpeg"/><Relationship Id="rId1" Type="http://schemas.openxmlformats.org/officeDocument/2006/relationships/tags" Target="../tags/tag5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5.jpeg"/><Relationship Id="rId1" Type="http://schemas.openxmlformats.org/officeDocument/2006/relationships/tags" Target="../tags/tag5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6.jpeg"/><Relationship Id="rId1" Type="http://schemas.openxmlformats.org/officeDocument/2006/relationships/tags" Target="../tags/tag59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7.jpeg"/><Relationship Id="rId1" Type="http://schemas.openxmlformats.org/officeDocument/2006/relationships/tags" Target="../tags/tag60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8.jpeg"/><Relationship Id="rId1" Type="http://schemas.openxmlformats.org/officeDocument/2006/relationships/tags" Target="../tags/tag6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9.jpeg"/><Relationship Id="rId1" Type="http://schemas.openxmlformats.org/officeDocument/2006/relationships/tags" Target="../tags/tag6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0.jpeg"/><Relationship Id="rId1" Type="http://schemas.openxmlformats.org/officeDocument/2006/relationships/tags" Target="../tags/tag6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1.jpeg"/><Relationship Id="rId1" Type="http://schemas.openxmlformats.org/officeDocument/2006/relationships/tags" Target="../tags/tag64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2.jpeg"/><Relationship Id="rId1" Type="http://schemas.openxmlformats.org/officeDocument/2006/relationships/tags" Target="../tags/tag6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3.jpeg"/><Relationship Id="rId1" Type="http://schemas.openxmlformats.org/officeDocument/2006/relationships/tags" Target="../tags/tag6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jpeg"/><Relationship Id="rId1" Type="http://schemas.openxmlformats.org/officeDocument/2006/relationships/tags" Target="../tags/tag6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5.jpeg"/><Relationship Id="rId1" Type="http://schemas.openxmlformats.org/officeDocument/2006/relationships/tags" Target="../tags/tag68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6.jpeg"/><Relationship Id="rId1" Type="http://schemas.openxmlformats.org/officeDocument/2006/relationships/tags" Target="../tags/tag69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7.jpeg"/><Relationship Id="rId1" Type="http://schemas.openxmlformats.org/officeDocument/2006/relationships/tags" Target="../tags/tag70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8.png"/></Relationships>
</file>

<file path=ppt/slides/_rels/slide1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1.jpeg"/><Relationship Id="rId1" Type="http://schemas.openxmlformats.org/officeDocument/2006/relationships/image" Target="../media/image70.jpeg"/></Relationships>
</file>

<file path=ppt/slides/_rels/slide1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1.jpeg"/><Relationship Id="rId1" Type="http://schemas.openxmlformats.org/officeDocument/2006/relationships/image" Target="../media/image70.jpeg"/></Relationships>
</file>

<file path=ppt/slides/_rels/slide1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1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8.pn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8.png"/></Relationships>
</file>

<file path=ppt/slides/_rels/slide1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5.jpeg"/><Relationship Id="rId1" Type="http://schemas.openxmlformats.org/officeDocument/2006/relationships/image" Target="../media/image74.jpeg"/></Relationships>
</file>

<file path=ppt/slides/_rels/slide1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5.jpeg"/><Relationship Id="rId1" Type="http://schemas.openxmlformats.org/officeDocument/2006/relationships/image" Target="../media/image74.jpeg"/></Relationships>
</file>

<file path=ppt/slides/_rels/slide1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7.jpeg"/><Relationship Id="rId1" Type="http://schemas.openxmlformats.org/officeDocument/2006/relationships/image" Target="../media/image76.jpeg"/></Relationships>
</file>

<file path=ppt/slides/_rels/slide1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7.jpeg"/><Relationship Id="rId1" Type="http://schemas.openxmlformats.org/officeDocument/2006/relationships/image" Target="../media/image76.jpeg"/></Relationships>
</file>

<file path=ppt/slides/_rels/slide1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5.jpeg"/><Relationship Id="rId1" Type="http://schemas.openxmlformats.org/officeDocument/2006/relationships/image" Target="../media/image78.jpeg"/></Relationships>
</file>

<file path=ppt/slides/_rels/slide1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5.jpeg"/><Relationship Id="rId1" Type="http://schemas.openxmlformats.org/officeDocument/2006/relationships/image" Target="../media/image78.jpe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8.png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8.png"/></Relationships>
</file>

<file path=ppt/slides/_rels/slide1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0.jpeg"/><Relationship Id="rId1" Type="http://schemas.openxmlformats.org/officeDocument/2006/relationships/image" Target="../media/image79.jpeg"/></Relationships>
</file>

<file path=ppt/slides/_rels/slide1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0.jpeg"/><Relationship Id="rId1" Type="http://schemas.openxmlformats.org/officeDocument/2006/relationships/image" Target="../media/image79.jpeg"/></Relationships>
</file>

<file path=ppt/slides/_rels/slide14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4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2.jpeg"/><Relationship Id="rId1" Type="http://schemas.openxmlformats.org/officeDocument/2006/relationships/image" Target="../media/image81.jpeg"/></Relationships>
</file>

<file path=ppt/slides/_rels/slide1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2.jpeg"/><Relationship Id="rId1" Type="http://schemas.openxmlformats.org/officeDocument/2006/relationships/image" Target="../media/image81.jpeg"/></Relationships>
</file>

<file path=ppt/slides/_rels/slide14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4.jpeg"/><Relationship Id="rId1" Type="http://schemas.openxmlformats.org/officeDocument/2006/relationships/image" Target="../media/image83.jpeg"/></Relationships>
</file>

<file path=ppt/slides/_rels/slide1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4.jpeg"/><Relationship Id="rId1" Type="http://schemas.openxmlformats.org/officeDocument/2006/relationships/image" Target="../media/image83.jpeg"/></Relationships>
</file>

<file path=ppt/slides/_rels/slide14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6.jpeg"/><Relationship Id="rId1" Type="http://schemas.openxmlformats.org/officeDocument/2006/relationships/image" Target="../media/image85.jpeg"/></Relationships>
</file>

<file path=ppt/slides/_rels/slide1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6.jpeg"/><Relationship Id="rId1" Type="http://schemas.openxmlformats.org/officeDocument/2006/relationships/image" Target="../media/image85.jpe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8.png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5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5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5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8.png"/></Relationships>
</file>

<file path=ppt/slides/_rels/slide15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6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8.jpeg"/><Relationship Id="rId1" Type="http://schemas.openxmlformats.org/officeDocument/2006/relationships/image" Target="../media/image87.jpeg"/></Relationships>
</file>

<file path=ppt/slides/_rels/slide16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8.jpeg"/><Relationship Id="rId1" Type="http://schemas.openxmlformats.org/officeDocument/2006/relationships/image" Target="../media/image87.jpeg"/></Relationships>
</file>

<file path=ppt/slides/_rels/slide1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0.jpeg"/><Relationship Id="rId1" Type="http://schemas.openxmlformats.org/officeDocument/2006/relationships/image" Target="../media/image89.jpeg"/></Relationships>
</file>

<file path=ppt/slides/_rels/slide16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0.jpeg"/><Relationship Id="rId1" Type="http://schemas.openxmlformats.org/officeDocument/2006/relationships/image" Target="../media/image89.jpeg"/></Relationships>
</file>

<file path=ppt/slides/_rels/slide16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2.jpeg"/><Relationship Id="rId1" Type="http://schemas.openxmlformats.org/officeDocument/2006/relationships/image" Target="../media/image91.jpeg"/></Relationships>
</file>

<file path=ppt/slides/_rels/slide16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2.jpeg"/><Relationship Id="rId1" Type="http://schemas.openxmlformats.org/officeDocument/2006/relationships/image" Target="../media/image91.jpeg"/></Relationships>
</file>

<file path=ppt/slides/_rels/slide16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6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4.jpeg"/><Relationship Id="rId1" Type="http://schemas.openxmlformats.org/officeDocument/2006/relationships/image" Target="../media/image93.jpeg"/></Relationships>
</file>

<file path=ppt/slides/_rels/slide17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4.jpeg"/><Relationship Id="rId1" Type="http://schemas.openxmlformats.org/officeDocument/2006/relationships/image" Target="../media/image93.jpeg"/></Relationships>
</file>

<file path=ppt/slides/_rels/slide17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7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6.jpeg"/><Relationship Id="rId1" Type="http://schemas.openxmlformats.org/officeDocument/2006/relationships/image" Target="../media/image95.jpeg"/></Relationships>
</file>

<file path=ppt/slides/_rels/slide17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6.jpeg"/><Relationship Id="rId1" Type="http://schemas.openxmlformats.org/officeDocument/2006/relationships/image" Target="../media/image95.jpe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8.png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17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7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7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7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8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74320"/>
            <a:ext cx="7575550" cy="5702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468630" y="2068830"/>
            <a:ext cx="11046460" cy="304609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96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CapGemini Marathon</a:t>
            </a:r>
            <a:endParaRPr lang="en-US" altLang="zh-CN" sz="96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96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100 Q</a:t>
            </a:r>
            <a:endParaRPr lang="en-US" altLang="zh-CN" sz="96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2068830" y="2068830"/>
            <a:ext cx="7846060" cy="230695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SWITCH CHALLENGE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25 Q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2068830" y="4375785"/>
            <a:ext cx="784606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Sequence of Geometrical Shapes, go through a switch containing code. This code changes the order of shapes, you’re supposed find the correct code as per input-output</a:t>
            </a:r>
            <a:endParaRPr lang="en-US" sz="3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" grpId="1" animBg="1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4045" y="240665"/>
            <a:ext cx="8011160" cy="625665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31495"/>
            <a:ext cx="7994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1.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2" name="Rectangles 1"/>
          <p:cNvSpPr/>
          <p:nvPr/>
        </p:nvSpPr>
        <p:spPr>
          <a:xfrm>
            <a:off x="2838450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4264025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5894070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&lt;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394575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4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</a:rPr>
              <a:t>Z</a:t>
            </a:r>
            <a:endParaRPr lang="en-US" sz="44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2663825" y="51701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  <a:sym typeface="+mn-ea"/>
              </a:rPr>
              <a:t>Z</a:t>
            </a:r>
            <a:endParaRPr lang="en-US" sz="48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Rectangles 9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Rectangles 10"/>
          <p:cNvSpPr/>
          <p:nvPr/>
        </p:nvSpPr>
        <p:spPr>
          <a:xfrm>
            <a:off x="417703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  <a:sym typeface="+mn-ea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663825" y="31432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89195" y="308356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  <a:sym typeface="+mn-ea"/>
              </a:rPr>
              <a:t>4132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194550" y="308356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  <a:sym typeface="+mn-ea"/>
              </a:rPr>
              <a:t>4321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&lt;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4815205" y="31432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3715" y="320040"/>
            <a:ext cx="8011160" cy="625665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31495"/>
            <a:ext cx="7994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2.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2" name="Rectangles 1"/>
          <p:cNvSpPr/>
          <p:nvPr/>
        </p:nvSpPr>
        <p:spPr>
          <a:xfrm>
            <a:off x="2838450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+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4264025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-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5894070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*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394575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4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</a:rPr>
              <a:t>/</a:t>
            </a:r>
            <a:endParaRPr lang="en-US" sz="44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2663825" y="51701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  <a:sym typeface="+mn-ea"/>
              </a:rPr>
              <a:t>Z</a:t>
            </a:r>
            <a:endParaRPr lang="en-US" sz="48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Rectangles 9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Rectangles 10"/>
          <p:cNvSpPr/>
          <p:nvPr/>
        </p:nvSpPr>
        <p:spPr>
          <a:xfrm>
            <a:off x="417703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  <a:sym typeface="+mn-ea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663825" y="31432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1432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89195" y="308356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  <a:sym typeface="+mn-ea"/>
              </a:rPr>
              <a:t>1324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194550" y="308356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  <a:sym typeface="+mn-ea"/>
              </a:rPr>
              <a:t>1423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&lt;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2663825" y="51701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+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8" name="Rectangles 17"/>
          <p:cNvSpPr/>
          <p:nvPr/>
        </p:nvSpPr>
        <p:spPr>
          <a:xfrm>
            <a:off x="417703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4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</a:rPr>
              <a:t>/</a:t>
            </a:r>
            <a:endParaRPr lang="en-US" sz="44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*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20" name="Rectangles 19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-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2429510" y="33464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3715" y="320040"/>
            <a:ext cx="8011160" cy="625665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31495"/>
            <a:ext cx="7994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3.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2" name="Rectangles 1"/>
          <p:cNvSpPr/>
          <p:nvPr/>
        </p:nvSpPr>
        <p:spPr>
          <a:xfrm>
            <a:off x="2838450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4264025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5894070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(</a:t>
            </a:r>
            <a:endParaRPr lang="en-US" sz="60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394575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</a:rPr>
              <a:t>)</a:t>
            </a:r>
            <a:endParaRPr lang="en-US" sz="60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2663825" y="51701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  <a:sym typeface="+mn-ea"/>
              </a:rPr>
              <a:t>Z</a:t>
            </a:r>
            <a:endParaRPr lang="en-US" sz="48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Rectangles 9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Rectangles 10"/>
          <p:cNvSpPr/>
          <p:nvPr/>
        </p:nvSpPr>
        <p:spPr>
          <a:xfrm>
            <a:off x="417703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  <a:sym typeface="+mn-ea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663825" y="31432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89195" y="308356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  <a:sym typeface="+mn-ea"/>
              </a:rPr>
              <a:t>2413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194550" y="308356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  <a:sym typeface="+mn-ea"/>
              </a:rPr>
              <a:t>2314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&lt;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8" name="Rectangles 17"/>
          <p:cNvSpPr/>
          <p:nvPr/>
        </p:nvSpPr>
        <p:spPr>
          <a:xfrm>
            <a:off x="2863850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&lt;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2663825" y="51701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0" name="Rectangles 19"/>
          <p:cNvSpPr/>
          <p:nvPr/>
        </p:nvSpPr>
        <p:spPr>
          <a:xfrm>
            <a:off x="417703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</a:rPr>
              <a:t>)</a:t>
            </a:r>
            <a:endParaRPr lang="en-US" sz="60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1" name="Rectangles 20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&lt;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22" name="Rectangles 21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(</a:t>
            </a:r>
            <a:endParaRPr lang="en-US" sz="60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4722495" y="324675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3715" y="320040"/>
            <a:ext cx="8011160" cy="625665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31495"/>
            <a:ext cx="7994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4.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2" name="Rectangles 1"/>
          <p:cNvSpPr/>
          <p:nvPr/>
        </p:nvSpPr>
        <p:spPr>
          <a:xfrm>
            <a:off x="2838450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#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4264025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5894070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$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394575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4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</a:rPr>
              <a:t>@</a:t>
            </a:r>
            <a:endParaRPr lang="en-US" sz="44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2663825" y="51701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  <a:sym typeface="+mn-ea"/>
              </a:rPr>
              <a:t>Z</a:t>
            </a:r>
            <a:endParaRPr lang="en-US" sz="48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Rectangles 9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Rectangles 10"/>
          <p:cNvSpPr/>
          <p:nvPr/>
        </p:nvSpPr>
        <p:spPr>
          <a:xfrm>
            <a:off x="417703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  <a:sym typeface="+mn-ea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663825" y="31432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2432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89195" y="308356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  <a:sym typeface="+mn-ea"/>
              </a:rPr>
              <a:t>2134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194550" y="308356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  <a:sym typeface="+mn-ea"/>
              </a:rPr>
              <a:t>2143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&lt;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2663825" y="51701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8" name="Rectangles 17"/>
          <p:cNvSpPr/>
          <p:nvPr/>
        </p:nvSpPr>
        <p:spPr>
          <a:xfrm>
            <a:off x="417703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#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4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</a:rPr>
              <a:t>@</a:t>
            </a:r>
            <a:endParaRPr lang="en-US" sz="44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0" name="Rectangles 19"/>
          <p:cNvSpPr/>
          <p:nvPr/>
        </p:nvSpPr>
        <p:spPr>
          <a:xfrm>
            <a:off x="7394575" y="51701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$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7094220" y="324675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3715" y="320040"/>
            <a:ext cx="8011160" cy="625665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31495"/>
            <a:ext cx="7994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5.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2" name="Rectangles 1"/>
          <p:cNvSpPr/>
          <p:nvPr/>
        </p:nvSpPr>
        <p:spPr>
          <a:xfrm>
            <a:off x="2838450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U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4264025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V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5894070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W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394575" y="614045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54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</a:rPr>
              <a:t>X</a:t>
            </a:r>
            <a:endParaRPr lang="en-US" sz="54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2663825" y="51701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  <a:sym typeface="+mn-ea"/>
              </a:rPr>
              <a:t>Z</a:t>
            </a:r>
            <a:endParaRPr lang="en-US" sz="48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Rectangles 9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Rectangles 10"/>
          <p:cNvSpPr/>
          <p:nvPr/>
        </p:nvSpPr>
        <p:spPr>
          <a:xfrm>
            <a:off x="417703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  <a:sym typeface="+mn-ea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663825" y="31432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89195" y="308356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  <a:sym typeface="+mn-ea"/>
              </a:rPr>
              <a:t>4213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194550" y="308356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  <a:sym typeface="+mn-ea"/>
              </a:rPr>
              <a:t>4321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&lt;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2663825" y="51701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5400" b="1">
                <a:solidFill>
                  <a:srgbClr val="00B050"/>
                </a:solidFill>
                <a:latin typeface="Segoe UI Black" panose="020B0A02040204020203" charset="0"/>
                <a:cs typeface="Segoe UI Black" panose="020B0A02040204020203" charset="0"/>
              </a:rPr>
              <a:t>X</a:t>
            </a:r>
            <a:endParaRPr lang="en-US" sz="5400" b="1">
              <a:solidFill>
                <a:srgbClr val="00B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8" name="Rectangles 17"/>
          <p:cNvSpPr/>
          <p:nvPr/>
        </p:nvSpPr>
        <p:spPr>
          <a:xfrm>
            <a:off x="417703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V</a:t>
            </a:r>
            <a:endParaRPr lang="en-US" sz="6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5690870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U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0" name="Rectangles 19"/>
          <p:cNvSpPr/>
          <p:nvPr/>
        </p:nvSpPr>
        <p:spPr>
          <a:xfrm>
            <a:off x="7292975" y="5081270"/>
            <a:ext cx="1200150" cy="104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  <a:sym typeface="+mn-ea"/>
              </a:rPr>
              <a:t>W</a:t>
            </a:r>
            <a:endParaRPr lang="en-US"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  <a:sym typeface="+mn-ea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4722495" y="31432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3691890" y="2068830"/>
            <a:ext cx="4599940" cy="119888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</a:rPr>
              <a:t>NEXT LEVEL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4950" y="411480"/>
            <a:ext cx="6384925" cy="644652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7994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6.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3713480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C000"/>
                </a:solidFill>
                <a:latin typeface="Segoe UI Black" panose="020B0A02040204020203" charset="0"/>
                <a:cs typeface="Segoe UI Black" panose="020B0A02040204020203" charset="0"/>
              </a:rPr>
              <a:t>&lt;</a:t>
            </a:r>
            <a:endParaRPr lang="en-US" sz="4800" b="1">
              <a:solidFill>
                <a:srgbClr val="FFC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7341235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Z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6125210" y="41084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4940935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48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00425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1342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95900" y="2282825"/>
            <a:ext cx="1600200" cy="5715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3124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97090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1432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95900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1423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ectangles 10"/>
          <p:cNvSpPr/>
          <p:nvPr/>
        </p:nvSpPr>
        <p:spPr>
          <a:xfrm>
            <a:off x="3714115" y="568325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4940935" y="568325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Z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6125210" y="568325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C000"/>
                </a:solidFill>
                <a:latin typeface="Segoe UI Black" panose="020B0A02040204020203" charset="0"/>
                <a:cs typeface="Segoe UI Black" panose="020B0A02040204020203" charset="0"/>
              </a:rPr>
              <a:t>&lt;</a:t>
            </a:r>
            <a:endParaRPr lang="en-US" sz="4800" b="1">
              <a:solidFill>
                <a:srgbClr val="FFC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7341235" y="568325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48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5057140" y="410400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4950" y="411480"/>
            <a:ext cx="6384925" cy="644652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7994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7.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3713480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7341235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^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6125210" y="41084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=</a:t>
            </a:r>
            <a:endParaRPr lang="en-US" sz="48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4940935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C000"/>
                </a:solidFill>
                <a:latin typeface="Segoe UI Black" panose="020B0A02040204020203" charset="0"/>
                <a:cs typeface="Segoe UI Black" panose="020B0A02040204020203" charset="0"/>
              </a:rPr>
              <a:t>Z</a:t>
            </a:r>
            <a:endParaRPr lang="en-US" sz="4800" b="1">
              <a:solidFill>
                <a:srgbClr val="FFC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00425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2143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95900" y="2282825"/>
            <a:ext cx="1600200" cy="5715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97090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2413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95900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ectangles 10"/>
          <p:cNvSpPr/>
          <p:nvPr/>
        </p:nvSpPr>
        <p:spPr>
          <a:xfrm>
            <a:off x="3822700" y="568325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=</a:t>
            </a:r>
            <a:endParaRPr lang="en-US" sz="48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4940935" y="568325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C000"/>
                </a:solidFill>
                <a:latin typeface="Segoe UI Black" panose="020B0A02040204020203" charset="0"/>
                <a:cs typeface="Segoe UI Black" panose="020B0A02040204020203" charset="0"/>
              </a:rPr>
              <a:t>Z</a:t>
            </a:r>
            <a:endParaRPr lang="en-US" sz="4800" b="1">
              <a:solidFill>
                <a:srgbClr val="FFC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6125210" y="568325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^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7341235" y="568325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3201035" y="404685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4950" y="411480"/>
            <a:ext cx="6384925" cy="644652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7994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8.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3713480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3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7341235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92D050"/>
                </a:solidFill>
                <a:latin typeface="Segoe UI Black" panose="020B0A02040204020203" charset="0"/>
                <a:cs typeface="Segoe UI Black" panose="020B0A02040204020203" charset="0"/>
              </a:rPr>
              <a:t>1</a:t>
            </a:r>
            <a:endParaRPr lang="en-US" sz="4800" b="1">
              <a:solidFill>
                <a:srgbClr val="92D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6125210" y="41084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2</a:t>
            </a:r>
            <a:endParaRPr lang="en-US" sz="4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4940935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4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00425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3412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95900" y="2282825"/>
            <a:ext cx="1600200" cy="5715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1234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97090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3124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95900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3241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ectangles 10"/>
          <p:cNvSpPr/>
          <p:nvPr/>
        </p:nvSpPr>
        <p:spPr>
          <a:xfrm>
            <a:off x="3714115" y="563816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2</a:t>
            </a:r>
            <a:endParaRPr lang="en-US" sz="4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4940935" y="563816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4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6125210" y="563816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92D050"/>
                </a:solidFill>
                <a:latin typeface="Segoe UI Black" panose="020B0A02040204020203" charset="0"/>
                <a:cs typeface="Segoe UI Black" panose="020B0A02040204020203" charset="0"/>
              </a:rPr>
              <a:t>1</a:t>
            </a:r>
            <a:endParaRPr lang="en-US" sz="4800" b="1">
              <a:solidFill>
                <a:srgbClr val="92D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7341235" y="563816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3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5056505" y="39433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4950" y="411480"/>
            <a:ext cx="6384925" cy="644652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7994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9.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3713480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M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7341235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N</a:t>
            </a:r>
            <a:endParaRPr lang="en-US" sz="4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6125210" y="41084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O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4940935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92D050"/>
                </a:solidFill>
                <a:latin typeface="Segoe UI Black" panose="020B0A02040204020203" charset="0"/>
                <a:cs typeface="Segoe UI Black" panose="020B0A02040204020203" charset="0"/>
              </a:rPr>
              <a:t>L</a:t>
            </a:r>
            <a:endParaRPr lang="en-US" sz="4800" b="1">
              <a:solidFill>
                <a:srgbClr val="92D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00425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4213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95900" y="2282825"/>
            <a:ext cx="1600200" cy="5715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97090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4321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95900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ectangles 10"/>
          <p:cNvSpPr/>
          <p:nvPr/>
        </p:nvSpPr>
        <p:spPr>
          <a:xfrm>
            <a:off x="3714115" y="563816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O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4940935" y="563816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92D050"/>
                </a:solidFill>
                <a:latin typeface="Segoe UI Black" panose="020B0A02040204020203" charset="0"/>
                <a:cs typeface="Segoe UI Black" panose="020B0A02040204020203" charset="0"/>
              </a:rPr>
              <a:t>L</a:t>
            </a:r>
            <a:endParaRPr lang="en-US" sz="4800" b="1">
              <a:solidFill>
                <a:srgbClr val="92D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6125210" y="563816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M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7341235" y="563816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N</a:t>
            </a:r>
            <a:endParaRPr lang="en-US" sz="4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7098665" y="40322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4950" y="411480"/>
            <a:ext cx="6384925" cy="644652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10553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10.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3713480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4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7341235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C000"/>
                </a:solidFill>
                <a:latin typeface="Segoe UI Black" panose="020B0A02040204020203" charset="0"/>
                <a:cs typeface="Segoe UI Black" panose="020B0A02040204020203" charset="0"/>
              </a:rPr>
              <a:t>$</a:t>
            </a:r>
            <a:endParaRPr lang="en-US" sz="4800" b="1">
              <a:solidFill>
                <a:srgbClr val="FFC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6125210" y="41084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2</a:t>
            </a:r>
            <a:endParaRPr lang="en-US" sz="48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4940935" y="411480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@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00425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3412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95900" y="2282825"/>
            <a:ext cx="1600200" cy="5715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97090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3214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95900" y="3943350"/>
            <a:ext cx="1600200" cy="571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3124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ectangles 10"/>
          <p:cNvSpPr/>
          <p:nvPr/>
        </p:nvSpPr>
        <p:spPr>
          <a:xfrm>
            <a:off x="3714115" y="568388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C000"/>
                </a:solidFill>
                <a:latin typeface="Segoe UI Black" panose="020B0A02040204020203" charset="0"/>
                <a:cs typeface="Segoe UI Black" panose="020B0A02040204020203" charset="0"/>
              </a:rPr>
              <a:t>$</a:t>
            </a:r>
            <a:endParaRPr lang="en-US" sz="4800" b="1">
              <a:solidFill>
                <a:srgbClr val="FFC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4940935" y="568388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@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6125210" y="568388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2</a:t>
            </a:r>
            <a:endParaRPr lang="en-US" sz="48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7341235" y="5683885"/>
            <a:ext cx="973455" cy="9359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4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4940935" y="39433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3691890" y="2068830"/>
            <a:ext cx="4599940" cy="119888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</a:rPr>
              <a:t>NEXT LEVEL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7390" y="114300"/>
            <a:ext cx="5576570" cy="651764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9994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11.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3380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70C0"/>
                </a:solidFill>
                <a:latin typeface="Segoe UI Black" panose="020B0A02040204020203" charset="0"/>
                <a:cs typeface="Segoe UI Black" panose="020B0A02040204020203" charset="0"/>
              </a:rPr>
              <a:t>D</a:t>
            </a:r>
            <a:endParaRPr lang="en-US" sz="4800" b="1">
              <a:solidFill>
                <a:srgbClr val="0070C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626491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C</a:t>
            </a:r>
            <a:endParaRPr lang="en-US" sz="48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51917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1">
                    <a:lumMod val="40000"/>
                    <a:lumOff val="6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4800" b="1">
              <a:solidFill>
                <a:schemeClr val="accent1">
                  <a:lumMod val="40000"/>
                  <a:lumOff val="60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41757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95925" y="2611120"/>
            <a:ext cx="1400175" cy="457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2134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95925" y="171132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1324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14750" y="4170680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2413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495925" y="4170680"/>
            <a:ext cx="125476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209155" y="4170680"/>
            <a:ext cx="133731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2431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21" name="Rectangles 20"/>
          <p:cNvSpPr/>
          <p:nvPr/>
        </p:nvSpPr>
        <p:spPr>
          <a:xfrm>
            <a:off x="417576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2" name="Rectangles 21"/>
          <p:cNvSpPr/>
          <p:nvPr/>
        </p:nvSpPr>
        <p:spPr>
          <a:xfrm>
            <a:off x="519176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1">
                    <a:lumMod val="40000"/>
                    <a:lumOff val="6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4800" b="1">
              <a:solidFill>
                <a:schemeClr val="accent1">
                  <a:lumMod val="40000"/>
                  <a:lumOff val="60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3" name="Rectangles 22"/>
          <p:cNvSpPr/>
          <p:nvPr/>
        </p:nvSpPr>
        <p:spPr>
          <a:xfrm>
            <a:off x="626491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C</a:t>
            </a:r>
            <a:endParaRPr lang="en-US" sz="48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4" name="Rectangles 23"/>
          <p:cNvSpPr/>
          <p:nvPr/>
        </p:nvSpPr>
        <p:spPr>
          <a:xfrm>
            <a:off x="733806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70C0"/>
                </a:solidFill>
                <a:latin typeface="Segoe UI Black" panose="020B0A02040204020203" charset="0"/>
                <a:cs typeface="Segoe UI Black" panose="020B0A02040204020203" charset="0"/>
              </a:rPr>
              <a:t>D</a:t>
            </a:r>
            <a:endParaRPr lang="en-US" sz="4800" b="1">
              <a:solidFill>
                <a:srgbClr val="0070C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5229225" y="417068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7390" y="114300"/>
            <a:ext cx="5576570" cy="651764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9994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12.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3380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92D050"/>
                </a:solidFill>
                <a:latin typeface="Segoe UI Black" panose="020B0A02040204020203" charset="0"/>
                <a:cs typeface="Segoe UI Black" panose="020B0A02040204020203" charset="0"/>
              </a:rPr>
              <a:t>H</a:t>
            </a:r>
            <a:endParaRPr lang="en-US" sz="4800" b="1">
              <a:solidFill>
                <a:srgbClr val="92D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626491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4">
                    <a:lumMod val="60000"/>
                    <a:lumOff val="4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G</a:t>
            </a:r>
            <a:endParaRPr lang="en-US" sz="4800" b="1">
              <a:solidFill>
                <a:schemeClr val="accent4">
                  <a:lumMod val="60000"/>
                  <a:lumOff val="40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51917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70C0"/>
                </a:solidFill>
                <a:latin typeface="Segoe UI Black" panose="020B0A02040204020203" charset="0"/>
                <a:cs typeface="Segoe UI Black" panose="020B0A02040204020203" charset="0"/>
              </a:rPr>
              <a:t>F</a:t>
            </a:r>
            <a:endParaRPr lang="en-US" sz="4800" b="1">
              <a:solidFill>
                <a:srgbClr val="0070C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41757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E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95925" y="2611120"/>
            <a:ext cx="1400175" cy="457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3214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95925" y="171132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4231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14750" y="4170680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4213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495925" y="4170680"/>
            <a:ext cx="125476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3421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209155" y="4170680"/>
            <a:ext cx="133731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4175760" y="57035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E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7338060" y="57035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92D050"/>
                </a:solidFill>
                <a:latin typeface="Segoe UI Black" panose="020B0A02040204020203" charset="0"/>
                <a:cs typeface="Segoe UI Black" panose="020B0A02040204020203" charset="0"/>
              </a:rPr>
              <a:t>H</a:t>
            </a:r>
            <a:endParaRPr lang="en-US" sz="4800" b="1">
              <a:solidFill>
                <a:srgbClr val="92D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6264910" y="57035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4">
                    <a:lumMod val="60000"/>
                    <a:lumOff val="4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G</a:t>
            </a:r>
            <a:endParaRPr lang="en-US" sz="4800" b="1">
              <a:solidFill>
                <a:schemeClr val="accent4">
                  <a:lumMod val="60000"/>
                  <a:lumOff val="40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5191760" y="57035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70C0"/>
                </a:solidFill>
                <a:latin typeface="Segoe UI Black" panose="020B0A02040204020203" charset="0"/>
                <a:cs typeface="Segoe UI Black" panose="020B0A02040204020203" charset="0"/>
              </a:rPr>
              <a:t>F</a:t>
            </a:r>
            <a:endParaRPr lang="en-US" sz="4800" b="1">
              <a:solidFill>
                <a:srgbClr val="0070C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3543935" y="42608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7390" y="114300"/>
            <a:ext cx="5576570" cy="651764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9994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13.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3380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L</a:t>
            </a:r>
            <a:endParaRPr lang="en-US" sz="4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626491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1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K</a:t>
            </a:r>
            <a:endParaRPr lang="en-US" sz="4800" b="1">
              <a:solidFill>
                <a:schemeClr val="accent1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51917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92D050"/>
                </a:solidFill>
                <a:latin typeface="Segoe UI Black" panose="020B0A02040204020203" charset="0"/>
                <a:cs typeface="Segoe UI Black" panose="020B0A02040204020203" charset="0"/>
              </a:rPr>
              <a:t>J</a:t>
            </a:r>
            <a:endParaRPr lang="en-US" sz="4800" b="1">
              <a:solidFill>
                <a:srgbClr val="92D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41757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I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95925" y="2611120"/>
            <a:ext cx="1400175" cy="457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3214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95925" y="171132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3214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14750" y="4170680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4321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495925" y="4170680"/>
            <a:ext cx="125476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3214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209155" y="4170680"/>
            <a:ext cx="133731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733806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L</a:t>
            </a:r>
            <a:endParaRPr lang="en-US" sz="4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417576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1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K</a:t>
            </a:r>
            <a:endParaRPr lang="en-US" sz="4800" b="1">
              <a:solidFill>
                <a:schemeClr val="accent1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519176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92D050"/>
                </a:solidFill>
                <a:latin typeface="Segoe UI Black" panose="020B0A02040204020203" charset="0"/>
                <a:cs typeface="Segoe UI Black" panose="020B0A02040204020203" charset="0"/>
              </a:rPr>
              <a:t>J</a:t>
            </a:r>
            <a:endParaRPr lang="en-US" sz="4800" b="1">
              <a:solidFill>
                <a:srgbClr val="92D05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626491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I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209155" y="9730105"/>
            <a:ext cx="133731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5191760" y="405828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7390" y="114300"/>
            <a:ext cx="5576570" cy="651764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9994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14.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3380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P</a:t>
            </a:r>
            <a:endParaRPr lang="en-US" sz="4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626491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40000"/>
                    <a:lumOff val="6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O</a:t>
            </a:r>
            <a:endParaRPr lang="en-US" sz="4800" b="1">
              <a:solidFill>
                <a:schemeClr val="accent2">
                  <a:lumMod val="40000"/>
                  <a:lumOff val="60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51917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1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N</a:t>
            </a:r>
            <a:endParaRPr lang="en-US" sz="4800" b="1">
              <a:solidFill>
                <a:schemeClr val="accent1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41757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M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95925" y="2611120"/>
            <a:ext cx="1400175" cy="457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3142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95925" y="171132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3142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14750" y="4170680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495925" y="4170680"/>
            <a:ext cx="125476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4231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209155" y="4170680"/>
            <a:ext cx="133731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4312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626491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P</a:t>
            </a:r>
            <a:endParaRPr lang="en-US" sz="4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733806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40000"/>
                    <a:lumOff val="6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O</a:t>
            </a:r>
            <a:endParaRPr lang="en-US" sz="4800" b="1">
              <a:solidFill>
                <a:schemeClr val="accent2">
                  <a:lumMod val="40000"/>
                  <a:lumOff val="60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508635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1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N</a:t>
            </a:r>
            <a:endParaRPr lang="en-US" sz="4800" b="1">
              <a:solidFill>
                <a:schemeClr val="accent1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4070350" y="567372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M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6896100" y="42608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7390" y="114300"/>
            <a:ext cx="5576570" cy="651764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9994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15.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3380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T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626491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S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51917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R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417576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Q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95925" y="2611120"/>
            <a:ext cx="1400175" cy="457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2143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95925" y="171132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14750" y="4170680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495925" y="4170680"/>
            <a:ext cx="125476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2431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209155" y="4170680"/>
            <a:ext cx="133731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3421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4270375" y="57035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T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5191760" y="57035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S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7338060" y="57035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R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6264910" y="57035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Q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209155" y="9759950"/>
            <a:ext cx="133731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3421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3247390" y="417068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3243898" y="2068830"/>
            <a:ext cx="5495925" cy="119888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</a:rPr>
              <a:t>TYPE CHANGE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0425" y="-31115"/>
            <a:ext cx="5330825" cy="684276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11614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16.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38754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494601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602996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71139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36845" y="166878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3142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236845" y="462407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574415" y="3157220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3421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36845" y="315785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2143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35775" y="311848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ectangles 10"/>
          <p:cNvSpPr/>
          <p:nvPr/>
        </p:nvSpPr>
        <p:spPr>
          <a:xfrm>
            <a:off x="714883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X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607568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W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500253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V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398653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U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7103110" y="591312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X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3986530" y="591312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W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6019800" y="591312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V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1" name="Rectangles 20"/>
          <p:cNvSpPr/>
          <p:nvPr/>
        </p:nvSpPr>
        <p:spPr>
          <a:xfrm>
            <a:off x="5002530" y="591312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U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5002530" y="325628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0425" y="-31115"/>
            <a:ext cx="5330825" cy="684276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11614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17.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38754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494601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602996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71139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36845" y="166878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236845" y="462407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574415" y="3157220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3142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36845" y="315785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2431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35775" y="311848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2143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ectangles 10"/>
          <p:cNvSpPr/>
          <p:nvPr/>
        </p:nvSpPr>
        <p:spPr>
          <a:xfrm>
            <a:off x="714883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D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607568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C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494601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38754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3977005" y="588518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D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4946015" y="588518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C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7113270" y="588518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0" name="Rectangles 19"/>
          <p:cNvSpPr/>
          <p:nvPr/>
        </p:nvSpPr>
        <p:spPr>
          <a:xfrm>
            <a:off x="6019800" y="588518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6637020" y="340677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0425" y="-31115"/>
            <a:ext cx="5330825" cy="684276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11614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18.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38754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494601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602996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71139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36845" y="166878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3142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236845" y="462407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574415" y="3157220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2143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36845" y="315785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2431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35775" y="311848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3142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ectangles 10"/>
          <p:cNvSpPr/>
          <p:nvPr/>
        </p:nvSpPr>
        <p:spPr>
          <a:xfrm>
            <a:off x="7113905" y="-3111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/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602996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*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494601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-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38754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+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36845" y="1049464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7113905" y="583946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/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3875405" y="587057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*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0" name="Rectangles 19"/>
          <p:cNvSpPr/>
          <p:nvPr/>
        </p:nvSpPr>
        <p:spPr>
          <a:xfrm>
            <a:off x="6146165" y="587057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-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1" name="Rectangles 20"/>
          <p:cNvSpPr/>
          <p:nvPr/>
        </p:nvSpPr>
        <p:spPr>
          <a:xfrm>
            <a:off x="5060950" y="587057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+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3400425" y="331660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0425" y="-31115"/>
            <a:ext cx="5330825" cy="684276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11614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19.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38754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494601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602996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71139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36845" y="166878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2413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236845" y="462407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574415" y="3157220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3421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36845" y="315785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2134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35775" y="311848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2431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236845" y="462407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4132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7113270" y="-3111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]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602996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[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494601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)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38754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(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236845" y="1048004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4132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4946015" y="58559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]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0" name="Rectangles 19"/>
          <p:cNvSpPr/>
          <p:nvPr/>
        </p:nvSpPr>
        <p:spPr>
          <a:xfrm>
            <a:off x="3972560" y="58559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[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1" name="Rectangles 20"/>
          <p:cNvSpPr/>
          <p:nvPr/>
        </p:nvSpPr>
        <p:spPr>
          <a:xfrm>
            <a:off x="7017385" y="58559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)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2" name="Rectangles 21"/>
          <p:cNvSpPr/>
          <p:nvPr/>
        </p:nvSpPr>
        <p:spPr>
          <a:xfrm>
            <a:off x="6029960" y="585597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(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5002530" y="325628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0425" y="-31115"/>
            <a:ext cx="5330825" cy="684276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13080" y="516890"/>
            <a:ext cx="11614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800" b="1">
                <a:solidFill>
                  <a:schemeClr val="tx1"/>
                </a:solidFill>
              </a:rPr>
              <a:t>20.</a:t>
            </a:r>
            <a:endParaRPr lang="en-US" sz="4800" b="1">
              <a:solidFill>
                <a:schemeClr val="tx1"/>
              </a:solidFill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38754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494601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602996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71139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36845" y="166878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236845" y="462407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1342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574415" y="3157220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2134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36845" y="315785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2431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35775" y="311848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3214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7097395" y="-254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602996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*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494601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%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387540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3" name="Rectangles 22"/>
          <p:cNvSpPr/>
          <p:nvPr/>
        </p:nvSpPr>
        <p:spPr>
          <a:xfrm>
            <a:off x="7097395" y="588200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4" name="Rectangles 23"/>
          <p:cNvSpPr/>
          <p:nvPr/>
        </p:nvSpPr>
        <p:spPr>
          <a:xfrm>
            <a:off x="6029960" y="588454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*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5" name="Rectangles 24"/>
          <p:cNvSpPr/>
          <p:nvPr/>
        </p:nvSpPr>
        <p:spPr>
          <a:xfrm>
            <a:off x="4946015" y="588454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%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6" name="Rectangles 25"/>
          <p:cNvSpPr/>
          <p:nvPr/>
        </p:nvSpPr>
        <p:spPr>
          <a:xfrm>
            <a:off x="3875405" y="588454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3400425" y="333184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3243898" y="2068830"/>
            <a:ext cx="5495925" cy="119888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</a:rPr>
              <a:t>TYPE CHANGE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7405" y="13335"/>
            <a:ext cx="5371465" cy="672401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21.</a:t>
            </a:r>
            <a:endParaRPr lang="en-US" sz="4000" b="1">
              <a:solidFill>
                <a:schemeClr val="tx1"/>
              </a:solidFill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407543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51022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61436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614362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53050" y="339788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53050" y="428180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30625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3241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10200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59600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4123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510222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&lt;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710311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}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0" name="Rectangles 19"/>
          <p:cNvSpPr/>
          <p:nvPr/>
        </p:nvSpPr>
        <p:spPr>
          <a:xfrm>
            <a:off x="407543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{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1" name="Rectangles 20"/>
          <p:cNvSpPr/>
          <p:nvPr/>
        </p:nvSpPr>
        <p:spPr>
          <a:xfrm>
            <a:off x="4075430" y="577088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&gt;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2" name="Rectangles 21"/>
          <p:cNvSpPr/>
          <p:nvPr/>
        </p:nvSpPr>
        <p:spPr>
          <a:xfrm>
            <a:off x="5102225" y="577088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&lt;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3" name="Rectangles 22"/>
          <p:cNvSpPr/>
          <p:nvPr/>
        </p:nvSpPr>
        <p:spPr>
          <a:xfrm>
            <a:off x="7246620" y="577088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}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4" name="Rectangles 23"/>
          <p:cNvSpPr/>
          <p:nvPr/>
        </p:nvSpPr>
        <p:spPr>
          <a:xfrm>
            <a:off x="6143625" y="577088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{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5176520" y="195897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7405" y="13335"/>
            <a:ext cx="5371465" cy="672401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22.</a:t>
            </a:r>
            <a:endParaRPr lang="en-US" sz="4000" b="1">
              <a:solidFill>
                <a:schemeClr val="tx1"/>
              </a:solidFill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407543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51022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61436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18566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53050" y="339788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35241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53050" y="428180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23451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30625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23415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10200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15324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59600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32415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4" name="Rectangles 3"/>
          <p:cNvSpPr/>
          <p:nvPr/>
        </p:nvSpPr>
        <p:spPr>
          <a:xfrm>
            <a:off x="614362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%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5102225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^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710311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#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0" name="Rectangles 19"/>
          <p:cNvSpPr/>
          <p:nvPr/>
        </p:nvSpPr>
        <p:spPr>
          <a:xfrm>
            <a:off x="407543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@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818769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6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*</a:t>
            </a:r>
            <a:endParaRPr lang="en-US" sz="66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6143625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%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51022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^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1" name="Rectangles 20"/>
          <p:cNvSpPr/>
          <p:nvPr/>
        </p:nvSpPr>
        <p:spPr>
          <a:xfrm>
            <a:off x="710311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#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2" name="Rectangles 21"/>
          <p:cNvSpPr/>
          <p:nvPr/>
        </p:nvSpPr>
        <p:spPr>
          <a:xfrm>
            <a:off x="407543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@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3" name="Rectangles 22"/>
          <p:cNvSpPr/>
          <p:nvPr/>
        </p:nvSpPr>
        <p:spPr>
          <a:xfrm>
            <a:off x="8187690" y="11430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6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*</a:t>
            </a:r>
            <a:endParaRPr lang="en-US" sz="66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4" name="Rectangles 23"/>
          <p:cNvSpPr/>
          <p:nvPr/>
        </p:nvSpPr>
        <p:spPr>
          <a:xfrm>
            <a:off x="8187690" y="577278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%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5" name="Rectangles 24"/>
          <p:cNvSpPr/>
          <p:nvPr/>
        </p:nvSpPr>
        <p:spPr>
          <a:xfrm>
            <a:off x="6143625" y="577278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^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6" name="Rectangles 25"/>
          <p:cNvSpPr/>
          <p:nvPr/>
        </p:nvSpPr>
        <p:spPr>
          <a:xfrm>
            <a:off x="4075430" y="577278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#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7" name="Rectangles 26"/>
          <p:cNvSpPr/>
          <p:nvPr/>
        </p:nvSpPr>
        <p:spPr>
          <a:xfrm>
            <a:off x="7185660" y="577278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@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8" name="Rectangles 27"/>
          <p:cNvSpPr/>
          <p:nvPr/>
        </p:nvSpPr>
        <p:spPr>
          <a:xfrm>
            <a:off x="5102225" y="577278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66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*</a:t>
            </a:r>
            <a:endParaRPr lang="en-US" sz="66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5176520" y="206184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7405" y="13335"/>
            <a:ext cx="5371465" cy="672401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23.</a:t>
            </a:r>
            <a:endParaRPr lang="en-US" sz="4000" b="1">
              <a:solidFill>
                <a:schemeClr val="tx1"/>
              </a:solidFill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407543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51022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61436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18566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53050" y="339788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1243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53050" y="428180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1243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30625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1234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10200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2341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59600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3412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4" name="Rectangles 3"/>
          <p:cNvSpPr/>
          <p:nvPr/>
        </p:nvSpPr>
        <p:spPr>
          <a:xfrm>
            <a:off x="61436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Q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51022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7185660" y="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407543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P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8" name="Rectangles 27"/>
          <p:cNvSpPr/>
          <p:nvPr/>
        </p:nvSpPr>
        <p:spPr>
          <a:xfrm>
            <a:off x="4008120" y="568515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Q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9" name="Rectangles 28"/>
          <p:cNvSpPr/>
          <p:nvPr/>
        </p:nvSpPr>
        <p:spPr>
          <a:xfrm>
            <a:off x="7237095" y="569849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0" name="Rectangles 29"/>
          <p:cNvSpPr/>
          <p:nvPr/>
        </p:nvSpPr>
        <p:spPr>
          <a:xfrm>
            <a:off x="5102225" y="569849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B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1" name="Rectangles 30"/>
          <p:cNvSpPr/>
          <p:nvPr/>
        </p:nvSpPr>
        <p:spPr>
          <a:xfrm>
            <a:off x="6143625" y="569849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P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7311390" y="197421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7405" y="13335"/>
            <a:ext cx="5371465" cy="672401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24.</a:t>
            </a:r>
            <a:endParaRPr lang="en-US" sz="4000" b="1">
              <a:solidFill>
                <a:schemeClr val="tx1"/>
              </a:solidFill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407543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51022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61436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18566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53050" y="339788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3214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53050" y="428180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2143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30625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4321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10200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3421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59600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3214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4" name="Rectangles 3"/>
          <p:cNvSpPr/>
          <p:nvPr/>
        </p:nvSpPr>
        <p:spPr>
          <a:xfrm>
            <a:off x="61436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Z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51022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W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718566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Y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407543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X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4075430" y="569785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Z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6" name="Rectangles 15"/>
          <p:cNvSpPr/>
          <p:nvPr/>
        </p:nvSpPr>
        <p:spPr>
          <a:xfrm>
            <a:off x="5102225" y="569785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W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7185660" y="569785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Y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0" name="Rectangles 19"/>
          <p:cNvSpPr/>
          <p:nvPr/>
        </p:nvSpPr>
        <p:spPr>
          <a:xfrm>
            <a:off x="6143625" y="569785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X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3584575" y="210947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7405" y="13335"/>
            <a:ext cx="5371465" cy="672401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25.</a:t>
            </a:r>
            <a:endParaRPr lang="en-US" sz="4000" b="1">
              <a:solidFill>
                <a:schemeClr val="tx1"/>
              </a:solidFill>
            </a:endParaRPr>
          </a:p>
        </p:txBody>
      </p:sp>
      <p:sp>
        <p:nvSpPr>
          <p:cNvPr id="10" name="Rectangles 9"/>
          <p:cNvSpPr/>
          <p:nvPr/>
        </p:nvSpPr>
        <p:spPr>
          <a:xfrm>
            <a:off x="407543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51022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61436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718566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A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53050" y="339788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34215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53050" y="4281805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15432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30625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24315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10200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31524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59600" y="1839595"/>
            <a:ext cx="1371600" cy="542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35124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4" name="Rectangles 3"/>
          <p:cNvSpPr/>
          <p:nvPr/>
        </p:nvSpPr>
        <p:spPr>
          <a:xfrm>
            <a:off x="61436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E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3" name="Rectangles 12"/>
          <p:cNvSpPr/>
          <p:nvPr/>
        </p:nvSpPr>
        <p:spPr>
          <a:xfrm>
            <a:off x="510222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D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Rectangles 13"/>
          <p:cNvSpPr/>
          <p:nvPr/>
        </p:nvSpPr>
        <p:spPr>
          <a:xfrm>
            <a:off x="718566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F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7" name="Rectangles 16"/>
          <p:cNvSpPr/>
          <p:nvPr/>
        </p:nvSpPr>
        <p:spPr>
          <a:xfrm>
            <a:off x="4075430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C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5" name="Rectangles 14"/>
          <p:cNvSpPr/>
          <p:nvPr/>
        </p:nvSpPr>
        <p:spPr>
          <a:xfrm>
            <a:off x="8184515" y="13335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G</a:t>
            </a:r>
            <a:endParaRPr lang="en-US" sz="4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126990" y="9994900"/>
            <a:ext cx="1400175" cy="5295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200" b="1">
                <a:solidFill>
                  <a:schemeClr val="tx1"/>
                </a:solidFill>
              </a:rPr>
              <a:t>15432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9" name="Rectangles 18"/>
          <p:cNvSpPr/>
          <p:nvPr/>
        </p:nvSpPr>
        <p:spPr>
          <a:xfrm>
            <a:off x="4075430" y="572643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00B0F0"/>
                </a:solidFill>
                <a:latin typeface="Segoe UI Black" panose="020B0A02040204020203" charset="0"/>
                <a:cs typeface="Segoe UI Black" panose="020B0A02040204020203" charset="0"/>
              </a:rPr>
              <a:t>E</a:t>
            </a:r>
            <a:endParaRPr lang="en-US" sz="4800" b="1">
              <a:solidFill>
                <a:srgbClr val="00B0F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0" name="Rectangles 19"/>
          <p:cNvSpPr/>
          <p:nvPr/>
        </p:nvSpPr>
        <p:spPr>
          <a:xfrm>
            <a:off x="6143625" y="572643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6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D</a:t>
            </a:r>
            <a:endParaRPr lang="en-US" sz="4800" b="1">
              <a:solidFill>
                <a:schemeClr val="accent6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1" name="Rectangles 20"/>
          <p:cNvSpPr/>
          <p:nvPr/>
        </p:nvSpPr>
        <p:spPr>
          <a:xfrm>
            <a:off x="7185660" y="572643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F</a:t>
            </a:r>
            <a:endParaRPr lang="en-US" sz="4800" b="1">
              <a:solidFill>
                <a:schemeClr val="accent2">
                  <a:lumMod val="75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2" name="Rectangles 21"/>
          <p:cNvSpPr/>
          <p:nvPr/>
        </p:nvSpPr>
        <p:spPr>
          <a:xfrm>
            <a:off x="8184515" y="572643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solidFill>
                  <a:srgbClr val="FF0000"/>
                </a:solidFill>
                <a:latin typeface="Segoe UI Black" panose="020B0A02040204020203" charset="0"/>
                <a:cs typeface="Segoe UI Black" panose="020B0A02040204020203" charset="0"/>
              </a:rPr>
              <a:t>C</a:t>
            </a:r>
            <a:endParaRPr lang="en-US" sz="4800" b="1">
              <a:solidFill>
                <a:srgbClr val="FF0000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23" name="Rectangles 22"/>
          <p:cNvSpPr/>
          <p:nvPr/>
        </p:nvSpPr>
        <p:spPr>
          <a:xfrm>
            <a:off x="5102225" y="5726430"/>
            <a:ext cx="815975" cy="807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4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 Black" panose="020B0A02040204020203" charset="0"/>
                <a:cs typeface="Segoe UI Black" panose="020B0A02040204020203" charset="0"/>
              </a:rPr>
              <a:t>G</a:t>
            </a:r>
            <a:endParaRPr lang="en-US" sz="4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3509010" y="211010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3102610" y="2068830"/>
            <a:ext cx="5778500" cy="230695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NUM BUBBLES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10 Q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22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2880" y="20320"/>
            <a:ext cx="2303780" cy="6837680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2146935" y="1299210"/>
            <a:ext cx="3727450" cy="184150"/>
          </a:xfrm>
          <a:prstGeom prst="rect">
            <a:avLst/>
          </a:prstGeom>
          <a:pattFill prst="lgCheck">
            <a:fgClr>
              <a:srgbClr val="CEB966"/>
            </a:fgClr>
            <a:bgClr>
              <a:srgbClr val="FFFFFF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Rectangles 3"/>
          <p:cNvSpPr/>
          <p:nvPr/>
        </p:nvSpPr>
        <p:spPr>
          <a:xfrm>
            <a:off x="5204460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5" name="Straight Connector 4"/>
          <p:cNvCxnSpPr>
            <a:endCxn id="4" idx="1"/>
          </p:cNvCxnSpPr>
          <p:nvPr/>
        </p:nvCxnSpPr>
        <p:spPr>
          <a:xfrm flipH="1">
            <a:off x="5204460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4" idx="3"/>
          </p:cNvCxnSpPr>
          <p:nvPr/>
        </p:nvCxnSpPr>
        <p:spPr>
          <a:xfrm>
            <a:off x="5772785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hord 8"/>
          <p:cNvSpPr/>
          <p:nvPr/>
        </p:nvSpPr>
        <p:spPr>
          <a:xfrm rot="16200000">
            <a:off x="4500245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700000">
            <a:off x="5525770" y="4345305"/>
            <a:ext cx="635635" cy="45910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5846445" y="3306445"/>
            <a:ext cx="635635" cy="4591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 rot="20340000">
            <a:off x="5234940" y="3474720"/>
            <a:ext cx="635635" cy="45910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 rot="20340000">
            <a:off x="5809615" y="3778250"/>
            <a:ext cx="635635" cy="459105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 rot="840000">
            <a:off x="5250815" y="3921760"/>
            <a:ext cx="635635" cy="459105"/>
          </a:xfrm>
          <a:prstGeom prst="ellipse">
            <a:avLst/>
          </a:prstGeom>
          <a:solidFill>
            <a:srgbClr val="FFB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s 34"/>
          <p:cNvSpPr/>
          <p:nvPr/>
        </p:nvSpPr>
        <p:spPr>
          <a:xfrm>
            <a:off x="1717675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36" name="Straight Connector 35"/>
          <p:cNvCxnSpPr>
            <a:endCxn id="35" idx="1"/>
          </p:cNvCxnSpPr>
          <p:nvPr/>
        </p:nvCxnSpPr>
        <p:spPr>
          <a:xfrm flipH="1">
            <a:off x="1717675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5" idx="3"/>
          </p:cNvCxnSpPr>
          <p:nvPr/>
        </p:nvCxnSpPr>
        <p:spPr>
          <a:xfrm>
            <a:off x="2286000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hord 37"/>
          <p:cNvSpPr/>
          <p:nvPr/>
        </p:nvSpPr>
        <p:spPr>
          <a:xfrm rot="16200000">
            <a:off x="1013460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0700000">
            <a:off x="2038985" y="4345305"/>
            <a:ext cx="635635" cy="4591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59660" y="3306445"/>
            <a:ext cx="635635" cy="4591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Oval 40"/>
          <p:cNvSpPr/>
          <p:nvPr/>
        </p:nvSpPr>
        <p:spPr>
          <a:xfrm rot="20340000">
            <a:off x="1748155" y="3474720"/>
            <a:ext cx="635635" cy="45910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 rot="20340000">
            <a:off x="2322830" y="3778250"/>
            <a:ext cx="635635" cy="459105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 rot="840000">
            <a:off x="1764030" y="3921760"/>
            <a:ext cx="635635" cy="45910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Rectangles 43"/>
          <p:cNvSpPr/>
          <p:nvPr>
            <p:custDataLst>
              <p:tags r:id="rId2"/>
            </p:custDataLst>
          </p:nvPr>
        </p:nvSpPr>
        <p:spPr>
          <a:xfrm>
            <a:off x="-20637" y="0"/>
            <a:ext cx="11220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26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9" name="Rectangles 58"/>
          <p:cNvSpPr/>
          <p:nvPr/>
        </p:nvSpPr>
        <p:spPr>
          <a:xfrm>
            <a:off x="5391786" y="5139055"/>
            <a:ext cx="52705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60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0" name="Rectangles 59"/>
          <p:cNvSpPr/>
          <p:nvPr/>
        </p:nvSpPr>
        <p:spPr>
          <a:xfrm>
            <a:off x="8196263" y="7918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Rectangles 60"/>
          <p:cNvSpPr/>
          <p:nvPr/>
        </p:nvSpPr>
        <p:spPr>
          <a:xfrm>
            <a:off x="8196263" y="24809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Rectangles 61"/>
          <p:cNvSpPr/>
          <p:nvPr/>
        </p:nvSpPr>
        <p:spPr>
          <a:xfrm>
            <a:off x="8196263" y="403288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1"/>
      <p:bldP spid="41" grpId="0" bldLvl="0" animBg="1"/>
      <p:bldP spid="59" grpId="0"/>
      <p:bldP spid="26" grpId="0" bldLvl="0" animBg="1"/>
      <p:bldP spid="25" grpId="0" bldLvl="0" animBg="1"/>
      <p:bldP spid="27" grpId="0" bldLvl="0" animBg="1"/>
      <p:bldP spid="24" grpId="0" bldLvl="0" animBg="1"/>
      <p:bldP spid="29" grpId="0" bldLvl="0" animBg="1"/>
      <p:bldP spid="40" grpId="0" bldLvl="0" animBg="1"/>
      <p:bldP spid="42" grpId="0" bldLvl="0" animBg="1"/>
      <p:bldP spid="43" grpId="0" bldLvl="0" animBg="1"/>
      <p:bldP spid="39" grpId="0" bldLvl="0" animBg="1"/>
      <p:bldP spid="41" grpId="1" animBg="1"/>
      <p:bldP spid="59" grpId="1"/>
      <p:bldP spid="26" grpId="1" animBg="1"/>
      <p:bldP spid="25" grpId="1" animBg="1"/>
      <p:bldP spid="27" grpId="1" animBg="1"/>
      <p:bldP spid="24" grpId="1" animBg="1"/>
      <p:bldP spid="29" grpId="1" animBg="1"/>
      <p:bldP spid="40" grpId="1" animBg="1"/>
      <p:bldP spid="42" grpId="1" animBg="1"/>
      <p:bldP spid="43" grpId="1" animBg="1"/>
      <p:bldP spid="39" grpId="1" animBg="1"/>
      <p:bldP spid="60" grpId="0"/>
      <p:bldP spid="61" grpId="0"/>
      <p:bldP spid="62" grpId="0"/>
      <p:bldP spid="60" grpId="1"/>
      <p:bldP spid="61" grpId="1"/>
      <p:bldP spid="62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22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2880" y="20320"/>
            <a:ext cx="2303780" cy="6837680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2146935" y="1299210"/>
            <a:ext cx="3727450" cy="184150"/>
          </a:xfrm>
          <a:prstGeom prst="rect">
            <a:avLst/>
          </a:prstGeom>
          <a:pattFill prst="lgCheck">
            <a:fgClr>
              <a:srgbClr val="CEB966"/>
            </a:fgClr>
            <a:bgClr>
              <a:srgbClr val="FFFFFF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Rectangles 3"/>
          <p:cNvSpPr/>
          <p:nvPr/>
        </p:nvSpPr>
        <p:spPr>
          <a:xfrm>
            <a:off x="5204460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5" name="Straight Connector 4"/>
          <p:cNvCxnSpPr>
            <a:endCxn id="4" idx="1"/>
          </p:cNvCxnSpPr>
          <p:nvPr/>
        </p:nvCxnSpPr>
        <p:spPr>
          <a:xfrm flipH="1">
            <a:off x="5204460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4" idx="3"/>
          </p:cNvCxnSpPr>
          <p:nvPr/>
        </p:nvCxnSpPr>
        <p:spPr>
          <a:xfrm>
            <a:off x="5772785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hord 8"/>
          <p:cNvSpPr/>
          <p:nvPr/>
        </p:nvSpPr>
        <p:spPr>
          <a:xfrm rot="16200000">
            <a:off x="4500245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700000">
            <a:off x="5525770" y="4345305"/>
            <a:ext cx="635635" cy="45910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5846445" y="3306445"/>
            <a:ext cx="635635" cy="4591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-4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 rot="20340000">
            <a:off x="5234940" y="3474720"/>
            <a:ext cx="635635" cy="45910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 rot="20340000">
            <a:off x="5809615" y="3778250"/>
            <a:ext cx="635635" cy="459105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-6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 rot="840000">
            <a:off x="5250815" y="3921760"/>
            <a:ext cx="635635" cy="459105"/>
          </a:xfrm>
          <a:prstGeom prst="ellipse">
            <a:avLst/>
          </a:prstGeom>
          <a:solidFill>
            <a:srgbClr val="FFB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s 34"/>
          <p:cNvSpPr/>
          <p:nvPr/>
        </p:nvSpPr>
        <p:spPr>
          <a:xfrm>
            <a:off x="1717675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36" name="Straight Connector 35"/>
          <p:cNvCxnSpPr>
            <a:endCxn id="35" idx="1"/>
          </p:cNvCxnSpPr>
          <p:nvPr/>
        </p:nvCxnSpPr>
        <p:spPr>
          <a:xfrm flipH="1">
            <a:off x="1717675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5" idx="3"/>
          </p:cNvCxnSpPr>
          <p:nvPr/>
        </p:nvCxnSpPr>
        <p:spPr>
          <a:xfrm>
            <a:off x="2286000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hord 37"/>
          <p:cNvSpPr/>
          <p:nvPr/>
        </p:nvSpPr>
        <p:spPr>
          <a:xfrm rot="16200000">
            <a:off x="1013460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0700000">
            <a:off x="2038985" y="4345305"/>
            <a:ext cx="635635" cy="4591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-7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59660" y="3306445"/>
            <a:ext cx="635635" cy="4591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 rot="20340000">
            <a:off x="2322830" y="3778250"/>
            <a:ext cx="635635" cy="459105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 rot="840000">
            <a:off x="1764030" y="3921760"/>
            <a:ext cx="635635" cy="45910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Rectangles 57"/>
          <p:cNvSpPr/>
          <p:nvPr/>
        </p:nvSpPr>
        <p:spPr>
          <a:xfrm>
            <a:off x="1762125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9" name="Rectangles 58"/>
          <p:cNvSpPr/>
          <p:nvPr/>
        </p:nvSpPr>
        <p:spPr>
          <a:xfrm>
            <a:off x="5391786" y="5139055"/>
            <a:ext cx="52705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60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0" name="Rectangles 59"/>
          <p:cNvSpPr/>
          <p:nvPr/>
        </p:nvSpPr>
        <p:spPr>
          <a:xfrm>
            <a:off x="8196263" y="7918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Rectangles 60"/>
          <p:cNvSpPr/>
          <p:nvPr/>
        </p:nvSpPr>
        <p:spPr>
          <a:xfrm>
            <a:off x="8196263" y="24809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Rectangles 61"/>
          <p:cNvSpPr/>
          <p:nvPr/>
        </p:nvSpPr>
        <p:spPr>
          <a:xfrm>
            <a:off x="8196263" y="403288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Rectangles 62"/>
          <p:cNvSpPr/>
          <p:nvPr/>
        </p:nvSpPr>
        <p:spPr>
          <a:xfrm>
            <a:off x="2659381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Rectangles 63"/>
          <p:cNvSpPr/>
          <p:nvPr/>
        </p:nvSpPr>
        <p:spPr>
          <a:xfrm>
            <a:off x="6358890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 rot="20340000">
            <a:off x="1702435" y="3461385"/>
            <a:ext cx="759460" cy="48641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-11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s 7"/>
          <p:cNvSpPr/>
          <p:nvPr>
            <p:custDataLst>
              <p:tags r:id="rId2"/>
            </p:custDataLst>
          </p:nvPr>
        </p:nvSpPr>
        <p:spPr>
          <a:xfrm>
            <a:off x="-20637" y="0"/>
            <a:ext cx="11220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27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ldLvl="0" animBg="1"/>
      <p:bldP spid="7" grpId="0" bldLvl="0" animBg="1"/>
      <p:bldP spid="43" grpId="0" bldLvl="0" animBg="1"/>
      <p:bldP spid="42" grpId="0" bldLvl="0" animBg="1"/>
      <p:bldP spid="39" grpId="0" bldLvl="0" animBg="1"/>
      <p:bldP spid="26" grpId="0" bldLvl="0" animBg="1"/>
      <p:bldP spid="25" grpId="0" bldLvl="0" animBg="1"/>
      <p:bldP spid="27" grpId="0" bldLvl="0" animBg="1"/>
      <p:bldP spid="29" grpId="0" bldLvl="0" animBg="1"/>
      <p:bldP spid="24" grpId="0" bldLvl="0" animBg="1"/>
      <p:bldP spid="59" grpId="0"/>
      <p:bldP spid="58" grpId="0"/>
      <p:bldP spid="40" grpId="1" animBg="1"/>
      <p:bldP spid="7" grpId="1" animBg="1"/>
      <p:bldP spid="43" grpId="1" animBg="1"/>
      <p:bldP spid="42" grpId="1" animBg="1"/>
      <p:bldP spid="39" grpId="1" animBg="1"/>
      <p:bldP spid="26" grpId="1" animBg="1"/>
      <p:bldP spid="25" grpId="1" animBg="1"/>
      <p:bldP spid="27" grpId="1" animBg="1"/>
      <p:bldP spid="29" grpId="1" animBg="1"/>
      <p:bldP spid="24" grpId="1" animBg="1"/>
      <p:bldP spid="59" grpId="1"/>
      <p:bldP spid="58" grpId="1"/>
      <p:bldP spid="60" grpId="0"/>
      <p:bldP spid="61" grpId="0"/>
      <p:bldP spid="62" grpId="0"/>
      <p:bldP spid="60" grpId="1"/>
      <p:bldP spid="61" grpId="1"/>
      <p:bldP spid="62" grpId="1"/>
      <p:bldP spid="64" grpId="0"/>
      <p:bldP spid="63" grpId="0"/>
      <p:bldP spid="64" grpId="1"/>
      <p:bldP spid="63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22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2880" y="20320"/>
            <a:ext cx="2303780" cy="6837680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2146935" y="1299210"/>
            <a:ext cx="3727450" cy="184150"/>
          </a:xfrm>
          <a:prstGeom prst="rect">
            <a:avLst/>
          </a:prstGeom>
          <a:pattFill prst="lgCheck">
            <a:fgClr>
              <a:srgbClr val="CEB966"/>
            </a:fgClr>
            <a:bgClr>
              <a:srgbClr val="FFFFFF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Rectangles 3"/>
          <p:cNvSpPr/>
          <p:nvPr/>
        </p:nvSpPr>
        <p:spPr>
          <a:xfrm>
            <a:off x="5204460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5" name="Straight Connector 4"/>
          <p:cNvCxnSpPr>
            <a:endCxn id="4" idx="1"/>
          </p:cNvCxnSpPr>
          <p:nvPr/>
        </p:nvCxnSpPr>
        <p:spPr>
          <a:xfrm flipH="1">
            <a:off x="5204460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4" idx="3"/>
          </p:cNvCxnSpPr>
          <p:nvPr/>
        </p:nvCxnSpPr>
        <p:spPr>
          <a:xfrm>
            <a:off x="5772785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hord 8"/>
          <p:cNvSpPr/>
          <p:nvPr/>
        </p:nvSpPr>
        <p:spPr>
          <a:xfrm rot="16200000">
            <a:off x="4500245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700000">
            <a:off x="5525770" y="4345305"/>
            <a:ext cx="635635" cy="45910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5846445" y="3306445"/>
            <a:ext cx="635635" cy="4591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 rot="20340000">
            <a:off x="5234940" y="3474720"/>
            <a:ext cx="635635" cy="45910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 rot="20340000">
            <a:off x="5809615" y="3778250"/>
            <a:ext cx="635635" cy="459105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 rot="840000">
            <a:off x="5250815" y="3921760"/>
            <a:ext cx="635635" cy="459105"/>
          </a:xfrm>
          <a:prstGeom prst="ellipse">
            <a:avLst/>
          </a:prstGeom>
          <a:solidFill>
            <a:srgbClr val="FFB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s 34"/>
          <p:cNvSpPr/>
          <p:nvPr/>
        </p:nvSpPr>
        <p:spPr>
          <a:xfrm>
            <a:off x="1717675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36" name="Straight Connector 35"/>
          <p:cNvCxnSpPr>
            <a:endCxn id="35" idx="1"/>
          </p:cNvCxnSpPr>
          <p:nvPr/>
        </p:nvCxnSpPr>
        <p:spPr>
          <a:xfrm flipH="1">
            <a:off x="1717675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5" idx="3"/>
          </p:cNvCxnSpPr>
          <p:nvPr/>
        </p:nvCxnSpPr>
        <p:spPr>
          <a:xfrm>
            <a:off x="2286000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hord 37"/>
          <p:cNvSpPr/>
          <p:nvPr/>
        </p:nvSpPr>
        <p:spPr>
          <a:xfrm rot="16200000">
            <a:off x="1013460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0700000">
            <a:off x="2038985" y="4345305"/>
            <a:ext cx="635635" cy="4591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59660" y="3306445"/>
            <a:ext cx="635635" cy="4591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Oval 40"/>
          <p:cNvSpPr/>
          <p:nvPr/>
        </p:nvSpPr>
        <p:spPr>
          <a:xfrm rot="20340000">
            <a:off x="1748155" y="3474720"/>
            <a:ext cx="635635" cy="45910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 rot="20340000">
            <a:off x="2322830" y="3778250"/>
            <a:ext cx="635635" cy="459105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 rot="840000">
            <a:off x="1764030" y="3921760"/>
            <a:ext cx="635635" cy="45910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Rectangles 57"/>
          <p:cNvSpPr/>
          <p:nvPr/>
        </p:nvSpPr>
        <p:spPr>
          <a:xfrm>
            <a:off x="1762125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9" name="Rectangles 58"/>
          <p:cNvSpPr/>
          <p:nvPr/>
        </p:nvSpPr>
        <p:spPr>
          <a:xfrm>
            <a:off x="5391786" y="5139055"/>
            <a:ext cx="52705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60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0" name="Rectangles 59"/>
          <p:cNvSpPr/>
          <p:nvPr/>
        </p:nvSpPr>
        <p:spPr>
          <a:xfrm>
            <a:off x="8196263" y="7918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Rectangles 60"/>
          <p:cNvSpPr/>
          <p:nvPr/>
        </p:nvSpPr>
        <p:spPr>
          <a:xfrm>
            <a:off x="8196263" y="24809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Rectangles 61"/>
          <p:cNvSpPr/>
          <p:nvPr/>
        </p:nvSpPr>
        <p:spPr>
          <a:xfrm>
            <a:off x="8196263" y="403288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Rectangles 62"/>
          <p:cNvSpPr/>
          <p:nvPr/>
        </p:nvSpPr>
        <p:spPr>
          <a:xfrm>
            <a:off x="2659380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Rectangles 63"/>
          <p:cNvSpPr/>
          <p:nvPr/>
        </p:nvSpPr>
        <p:spPr>
          <a:xfrm>
            <a:off x="6358890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s 6"/>
          <p:cNvSpPr/>
          <p:nvPr>
            <p:custDataLst>
              <p:tags r:id="rId2"/>
            </p:custDataLst>
          </p:nvPr>
        </p:nvSpPr>
        <p:spPr>
          <a:xfrm>
            <a:off x="-20637" y="0"/>
            <a:ext cx="11220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28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58" grpId="0"/>
      <p:bldP spid="59" grpId="0"/>
      <p:bldP spid="26" grpId="0" bldLvl="0" animBg="1"/>
      <p:bldP spid="25" grpId="0" bldLvl="0" animBg="1"/>
      <p:bldP spid="27" grpId="0" bldLvl="0" animBg="1"/>
      <p:bldP spid="24" grpId="0" bldLvl="0" animBg="1"/>
      <p:bldP spid="29" grpId="0" bldLvl="0" animBg="1"/>
      <p:bldP spid="40" grpId="0" bldLvl="0" animBg="1"/>
      <p:bldP spid="42" grpId="0" bldLvl="0" animBg="1"/>
      <p:bldP spid="43" grpId="0" bldLvl="0" animBg="1"/>
      <p:bldP spid="39" grpId="0" bldLvl="0" animBg="1"/>
      <p:bldP spid="41" grpId="1" animBg="1"/>
      <p:bldP spid="58" grpId="1"/>
      <p:bldP spid="59" grpId="1"/>
      <p:bldP spid="26" grpId="1" animBg="1"/>
      <p:bldP spid="25" grpId="1" animBg="1"/>
      <p:bldP spid="27" grpId="1" animBg="1"/>
      <p:bldP spid="24" grpId="1" animBg="1"/>
      <p:bldP spid="29" grpId="1" animBg="1"/>
      <p:bldP spid="40" grpId="1" animBg="1"/>
      <p:bldP spid="42" grpId="1" animBg="1"/>
      <p:bldP spid="43" grpId="1" animBg="1"/>
      <p:bldP spid="39" grpId="1" animBg="1"/>
      <p:bldP spid="60" grpId="0"/>
      <p:bldP spid="61" grpId="0"/>
      <p:bldP spid="62" grpId="0"/>
      <p:bldP spid="60" grpId="1"/>
      <p:bldP spid="61" grpId="1"/>
      <p:bldP spid="62" grpId="1"/>
      <p:bldP spid="63" grpId="0"/>
      <p:bldP spid="64" grpId="0"/>
      <p:bldP spid="63" grpId="1"/>
      <p:bldP spid="64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22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2880" y="20320"/>
            <a:ext cx="2303780" cy="6837680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2146935" y="1299210"/>
            <a:ext cx="3727450" cy="184150"/>
          </a:xfrm>
          <a:prstGeom prst="rect">
            <a:avLst/>
          </a:prstGeom>
          <a:pattFill prst="lgCheck">
            <a:fgClr>
              <a:srgbClr val="CEB966"/>
            </a:fgClr>
            <a:bgClr>
              <a:srgbClr val="FFFFFF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Rectangles 3"/>
          <p:cNvSpPr/>
          <p:nvPr/>
        </p:nvSpPr>
        <p:spPr>
          <a:xfrm>
            <a:off x="5204460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5" name="Straight Connector 4"/>
          <p:cNvCxnSpPr>
            <a:endCxn id="4" idx="1"/>
          </p:cNvCxnSpPr>
          <p:nvPr/>
        </p:nvCxnSpPr>
        <p:spPr>
          <a:xfrm flipH="1">
            <a:off x="5204460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4" idx="3"/>
          </p:cNvCxnSpPr>
          <p:nvPr/>
        </p:nvCxnSpPr>
        <p:spPr>
          <a:xfrm>
            <a:off x="5772785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hord 8"/>
          <p:cNvSpPr/>
          <p:nvPr/>
        </p:nvSpPr>
        <p:spPr>
          <a:xfrm rot="16200000">
            <a:off x="4500245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700000">
            <a:off x="5525770" y="4345305"/>
            <a:ext cx="635635" cy="45910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5846445" y="3306445"/>
            <a:ext cx="635635" cy="4591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 rot="20340000">
            <a:off x="5226050" y="3425825"/>
            <a:ext cx="759460" cy="48641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-10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 rot="20340000">
            <a:off x="5809615" y="3778250"/>
            <a:ext cx="635635" cy="459105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 rot="840000">
            <a:off x="5250815" y="3921760"/>
            <a:ext cx="635635" cy="459105"/>
          </a:xfrm>
          <a:prstGeom prst="ellipse">
            <a:avLst/>
          </a:prstGeom>
          <a:solidFill>
            <a:srgbClr val="FFB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s 34"/>
          <p:cNvSpPr/>
          <p:nvPr/>
        </p:nvSpPr>
        <p:spPr>
          <a:xfrm>
            <a:off x="1717675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36" name="Straight Connector 35"/>
          <p:cNvCxnSpPr>
            <a:endCxn id="35" idx="1"/>
          </p:cNvCxnSpPr>
          <p:nvPr/>
        </p:nvCxnSpPr>
        <p:spPr>
          <a:xfrm flipH="1">
            <a:off x="1717675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5" idx="3"/>
          </p:cNvCxnSpPr>
          <p:nvPr/>
        </p:nvCxnSpPr>
        <p:spPr>
          <a:xfrm>
            <a:off x="2286000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hord 37"/>
          <p:cNvSpPr/>
          <p:nvPr/>
        </p:nvSpPr>
        <p:spPr>
          <a:xfrm rot="16200000">
            <a:off x="1013460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0700000">
            <a:off x="2038985" y="4345305"/>
            <a:ext cx="635635" cy="4591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59660" y="3306445"/>
            <a:ext cx="635635" cy="4591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Oval 40"/>
          <p:cNvSpPr/>
          <p:nvPr/>
        </p:nvSpPr>
        <p:spPr>
          <a:xfrm rot="20340000">
            <a:off x="1748155" y="3474720"/>
            <a:ext cx="635635" cy="45910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 rot="20340000">
            <a:off x="2322830" y="3778250"/>
            <a:ext cx="635635" cy="459105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-8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 rot="840000">
            <a:off x="1764030" y="3921760"/>
            <a:ext cx="635635" cy="45910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9" name="Rectangles 58"/>
          <p:cNvSpPr/>
          <p:nvPr/>
        </p:nvSpPr>
        <p:spPr>
          <a:xfrm>
            <a:off x="5391786" y="5139055"/>
            <a:ext cx="52705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60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0" name="Rectangles 59"/>
          <p:cNvSpPr/>
          <p:nvPr/>
        </p:nvSpPr>
        <p:spPr>
          <a:xfrm>
            <a:off x="8196263" y="7918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Rectangles 60"/>
          <p:cNvSpPr/>
          <p:nvPr/>
        </p:nvSpPr>
        <p:spPr>
          <a:xfrm>
            <a:off x="8196263" y="24809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Rectangles 61"/>
          <p:cNvSpPr/>
          <p:nvPr/>
        </p:nvSpPr>
        <p:spPr>
          <a:xfrm>
            <a:off x="8196263" y="403288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Rectangles 63"/>
          <p:cNvSpPr/>
          <p:nvPr/>
        </p:nvSpPr>
        <p:spPr>
          <a:xfrm>
            <a:off x="6358890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s 6"/>
          <p:cNvSpPr/>
          <p:nvPr>
            <p:custDataLst>
              <p:tags r:id="rId2"/>
            </p:custDataLst>
          </p:nvPr>
        </p:nvSpPr>
        <p:spPr>
          <a:xfrm>
            <a:off x="-20637" y="0"/>
            <a:ext cx="11220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29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59" grpId="0"/>
      <p:bldP spid="26" grpId="0" bldLvl="0" animBg="1"/>
      <p:bldP spid="25" grpId="0" bldLvl="0" animBg="1"/>
      <p:bldP spid="27" grpId="0" bldLvl="0" animBg="1"/>
      <p:bldP spid="24" grpId="0" bldLvl="0" animBg="1"/>
      <p:bldP spid="29" grpId="0" bldLvl="0" animBg="1"/>
      <p:bldP spid="40" grpId="0" bldLvl="0" animBg="1"/>
      <p:bldP spid="42" grpId="0" bldLvl="0" animBg="1"/>
      <p:bldP spid="43" grpId="0" bldLvl="0" animBg="1"/>
      <p:bldP spid="39" grpId="0" bldLvl="0" animBg="1"/>
      <p:bldP spid="41" grpId="1" animBg="1"/>
      <p:bldP spid="59" grpId="1"/>
      <p:bldP spid="26" grpId="1" animBg="1"/>
      <p:bldP spid="25" grpId="1" animBg="1"/>
      <p:bldP spid="27" grpId="1" animBg="1"/>
      <p:bldP spid="24" grpId="1" animBg="1"/>
      <p:bldP spid="29" grpId="1" animBg="1"/>
      <p:bldP spid="40" grpId="1" animBg="1"/>
      <p:bldP spid="42" grpId="1" animBg="1"/>
      <p:bldP spid="43" grpId="1" animBg="1"/>
      <p:bldP spid="39" grpId="1" animBg="1"/>
      <p:bldP spid="60" grpId="0"/>
      <p:bldP spid="61" grpId="0"/>
      <p:bldP spid="62" grpId="0"/>
      <p:bldP spid="60" grpId="1"/>
      <p:bldP spid="61" grpId="1"/>
      <p:bldP spid="62" grpId="1"/>
      <p:bldP spid="64" grpId="0"/>
      <p:bldP spid="64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22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2880" y="20320"/>
            <a:ext cx="2303780" cy="6837680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2146935" y="1299210"/>
            <a:ext cx="3727450" cy="184150"/>
          </a:xfrm>
          <a:prstGeom prst="rect">
            <a:avLst/>
          </a:prstGeom>
          <a:pattFill prst="lgCheck">
            <a:fgClr>
              <a:srgbClr val="CEB966"/>
            </a:fgClr>
            <a:bgClr>
              <a:srgbClr val="FFFFFF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Rectangles 3"/>
          <p:cNvSpPr/>
          <p:nvPr/>
        </p:nvSpPr>
        <p:spPr>
          <a:xfrm>
            <a:off x="5204460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5" name="Straight Connector 4"/>
          <p:cNvCxnSpPr>
            <a:endCxn id="4" idx="1"/>
          </p:cNvCxnSpPr>
          <p:nvPr/>
        </p:nvCxnSpPr>
        <p:spPr>
          <a:xfrm flipH="1">
            <a:off x="5204460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4" idx="3"/>
          </p:cNvCxnSpPr>
          <p:nvPr/>
        </p:nvCxnSpPr>
        <p:spPr>
          <a:xfrm>
            <a:off x="5772785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hord 8"/>
          <p:cNvSpPr/>
          <p:nvPr/>
        </p:nvSpPr>
        <p:spPr>
          <a:xfrm rot="16200000">
            <a:off x="4500245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700000">
            <a:off x="5525770" y="4345305"/>
            <a:ext cx="635635" cy="45910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5846445" y="3306445"/>
            <a:ext cx="635635" cy="4591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 rot="20340000">
            <a:off x="5234940" y="3474720"/>
            <a:ext cx="635635" cy="45910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 rot="20340000">
            <a:off x="5809615" y="3778250"/>
            <a:ext cx="635635" cy="459105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 rot="840000">
            <a:off x="5250815" y="3921760"/>
            <a:ext cx="635635" cy="459105"/>
          </a:xfrm>
          <a:prstGeom prst="ellipse">
            <a:avLst/>
          </a:prstGeom>
          <a:solidFill>
            <a:srgbClr val="FFB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s 34"/>
          <p:cNvSpPr/>
          <p:nvPr/>
        </p:nvSpPr>
        <p:spPr>
          <a:xfrm>
            <a:off x="1717675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36" name="Straight Connector 35"/>
          <p:cNvCxnSpPr>
            <a:endCxn id="35" idx="1"/>
          </p:cNvCxnSpPr>
          <p:nvPr/>
        </p:nvCxnSpPr>
        <p:spPr>
          <a:xfrm flipH="1">
            <a:off x="1717675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5" idx="3"/>
          </p:cNvCxnSpPr>
          <p:nvPr/>
        </p:nvCxnSpPr>
        <p:spPr>
          <a:xfrm>
            <a:off x="2286000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hord 37"/>
          <p:cNvSpPr/>
          <p:nvPr/>
        </p:nvSpPr>
        <p:spPr>
          <a:xfrm rot="16200000">
            <a:off x="1013460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0700000">
            <a:off x="2038985" y="4345305"/>
            <a:ext cx="635635" cy="4591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59660" y="3306445"/>
            <a:ext cx="635635" cy="4591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Oval 40"/>
          <p:cNvSpPr/>
          <p:nvPr/>
        </p:nvSpPr>
        <p:spPr>
          <a:xfrm rot="20340000">
            <a:off x="1748155" y="3474720"/>
            <a:ext cx="635635" cy="45910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 rot="20340000">
            <a:off x="2322830" y="3778250"/>
            <a:ext cx="635635" cy="459105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 rot="840000">
            <a:off x="1764030" y="3921760"/>
            <a:ext cx="635635" cy="45910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9" name="Rectangles 58"/>
          <p:cNvSpPr/>
          <p:nvPr/>
        </p:nvSpPr>
        <p:spPr>
          <a:xfrm>
            <a:off x="5391786" y="5139055"/>
            <a:ext cx="52705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60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0" name="Rectangles 59"/>
          <p:cNvSpPr/>
          <p:nvPr/>
        </p:nvSpPr>
        <p:spPr>
          <a:xfrm>
            <a:off x="8196263" y="7918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Rectangles 60"/>
          <p:cNvSpPr/>
          <p:nvPr/>
        </p:nvSpPr>
        <p:spPr>
          <a:xfrm>
            <a:off x="8196263" y="24809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Rectangles 61"/>
          <p:cNvSpPr/>
          <p:nvPr/>
        </p:nvSpPr>
        <p:spPr>
          <a:xfrm>
            <a:off x="8196263" y="403288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s 9"/>
          <p:cNvSpPr/>
          <p:nvPr>
            <p:custDataLst>
              <p:tags r:id="rId2"/>
            </p:custDataLst>
          </p:nvPr>
        </p:nvSpPr>
        <p:spPr>
          <a:xfrm>
            <a:off x="326708" y="0"/>
            <a:ext cx="42735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s 10"/>
          <p:cNvSpPr/>
          <p:nvPr>
            <p:custDataLst>
              <p:tags r:id="rId3"/>
            </p:custDataLst>
          </p:nvPr>
        </p:nvSpPr>
        <p:spPr>
          <a:xfrm>
            <a:off x="-20637" y="0"/>
            <a:ext cx="11220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59" grpId="0"/>
      <p:bldP spid="26" grpId="0" bldLvl="0" animBg="1"/>
      <p:bldP spid="25" grpId="0" bldLvl="0" animBg="1"/>
      <p:bldP spid="27" grpId="0" bldLvl="0" animBg="1"/>
      <p:bldP spid="24" grpId="0" bldLvl="0" animBg="1"/>
      <p:bldP spid="29" grpId="0" bldLvl="0" animBg="1"/>
      <p:bldP spid="40" grpId="0" bldLvl="0" animBg="1"/>
      <p:bldP spid="42" grpId="0" bldLvl="0" animBg="1"/>
      <p:bldP spid="43" grpId="0" bldLvl="0" animBg="1"/>
      <p:bldP spid="39" grpId="0" bldLvl="0" animBg="1"/>
      <p:bldP spid="41" grpId="1" animBg="1"/>
      <p:bldP spid="59" grpId="1"/>
      <p:bldP spid="26" grpId="1" animBg="1"/>
      <p:bldP spid="25" grpId="1" animBg="1"/>
      <p:bldP spid="27" grpId="1" animBg="1"/>
      <p:bldP spid="24" grpId="1" animBg="1"/>
      <p:bldP spid="29" grpId="1" animBg="1"/>
      <p:bldP spid="40" grpId="1" animBg="1"/>
      <p:bldP spid="42" grpId="1" animBg="1"/>
      <p:bldP spid="43" grpId="1" animBg="1"/>
      <p:bldP spid="39" grpId="1" animBg="1"/>
      <p:bldP spid="60" grpId="0"/>
      <p:bldP spid="61" grpId="0"/>
      <p:bldP spid="62" grpId="0"/>
      <p:bldP spid="60" grpId="1"/>
      <p:bldP spid="61" grpId="1"/>
      <p:bldP spid="62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22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2880" y="20320"/>
            <a:ext cx="2303780" cy="6837680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2146935" y="1299210"/>
            <a:ext cx="3727450" cy="184150"/>
          </a:xfrm>
          <a:prstGeom prst="rect">
            <a:avLst/>
          </a:prstGeom>
          <a:pattFill prst="lgCheck">
            <a:fgClr>
              <a:srgbClr val="CEB966"/>
            </a:fgClr>
            <a:bgClr>
              <a:srgbClr val="FFFFFF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Rectangles 3"/>
          <p:cNvSpPr/>
          <p:nvPr/>
        </p:nvSpPr>
        <p:spPr>
          <a:xfrm>
            <a:off x="5204460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5" name="Straight Connector 4"/>
          <p:cNvCxnSpPr>
            <a:endCxn id="4" idx="1"/>
          </p:cNvCxnSpPr>
          <p:nvPr/>
        </p:nvCxnSpPr>
        <p:spPr>
          <a:xfrm flipH="1">
            <a:off x="5204460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4" idx="3"/>
          </p:cNvCxnSpPr>
          <p:nvPr/>
        </p:nvCxnSpPr>
        <p:spPr>
          <a:xfrm>
            <a:off x="5772785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hord 8"/>
          <p:cNvSpPr/>
          <p:nvPr/>
        </p:nvSpPr>
        <p:spPr>
          <a:xfrm rot="16200000">
            <a:off x="4500245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700000">
            <a:off x="5525770" y="4345305"/>
            <a:ext cx="635635" cy="45910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-6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5846445" y="3306445"/>
            <a:ext cx="635635" cy="4591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 rot="20340000">
            <a:off x="5234940" y="3474720"/>
            <a:ext cx="635635" cy="45910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-8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 rot="20340000">
            <a:off x="5809615" y="3778250"/>
            <a:ext cx="635635" cy="459105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 rot="840000">
            <a:off x="5250815" y="3921760"/>
            <a:ext cx="635635" cy="459105"/>
          </a:xfrm>
          <a:prstGeom prst="ellipse">
            <a:avLst/>
          </a:prstGeom>
          <a:solidFill>
            <a:srgbClr val="FFB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s 34"/>
          <p:cNvSpPr/>
          <p:nvPr/>
        </p:nvSpPr>
        <p:spPr>
          <a:xfrm>
            <a:off x="1717675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36" name="Straight Connector 35"/>
          <p:cNvCxnSpPr>
            <a:endCxn id="35" idx="1"/>
          </p:cNvCxnSpPr>
          <p:nvPr/>
        </p:nvCxnSpPr>
        <p:spPr>
          <a:xfrm flipH="1">
            <a:off x="1717675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5" idx="3"/>
          </p:cNvCxnSpPr>
          <p:nvPr/>
        </p:nvCxnSpPr>
        <p:spPr>
          <a:xfrm>
            <a:off x="2286000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hord 37"/>
          <p:cNvSpPr/>
          <p:nvPr/>
        </p:nvSpPr>
        <p:spPr>
          <a:xfrm rot="16200000">
            <a:off x="1013460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0700000">
            <a:off x="2038985" y="4345305"/>
            <a:ext cx="635635" cy="4591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59660" y="3306445"/>
            <a:ext cx="635635" cy="4591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Oval 40"/>
          <p:cNvSpPr/>
          <p:nvPr/>
        </p:nvSpPr>
        <p:spPr>
          <a:xfrm rot="20340000">
            <a:off x="1748155" y="3474720"/>
            <a:ext cx="635635" cy="45910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 rot="20340000">
            <a:off x="2322830" y="3778250"/>
            <a:ext cx="635635" cy="459105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 rot="840000">
            <a:off x="1764030" y="3921760"/>
            <a:ext cx="635635" cy="45910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Rectangles 57"/>
          <p:cNvSpPr/>
          <p:nvPr/>
        </p:nvSpPr>
        <p:spPr>
          <a:xfrm>
            <a:off x="1762125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9" name="Rectangles 58"/>
          <p:cNvSpPr/>
          <p:nvPr/>
        </p:nvSpPr>
        <p:spPr>
          <a:xfrm>
            <a:off x="5391786" y="5139055"/>
            <a:ext cx="52705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60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0" name="Rectangles 59"/>
          <p:cNvSpPr/>
          <p:nvPr/>
        </p:nvSpPr>
        <p:spPr>
          <a:xfrm>
            <a:off x="8196263" y="7918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Rectangles 60"/>
          <p:cNvSpPr/>
          <p:nvPr/>
        </p:nvSpPr>
        <p:spPr>
          <a:xfrm>
            <a:off x="8196263" y="24809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Rectangles 61"/>
          <p:cNvSpPr/>
          <p:nvPr/>
        </p:nvSpPr>
        <p:spPr>
          <a:xfrm>
            <a:off x="8196263" y="403288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Rectangles 62"/>
          <p:cNvSpPr/>
          <p:nvPr/>
        </p:nvSpPr>
        <p:spPr>
          <a:xfrm>
            <a:off x="2659380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Rectangles 63"/>
          <p:cNvSpPr/>
          <p:nvPr/>
        </p:nvSpPr>
        <p:spPr>
          <a:xfrm>
            <a:off x="6358891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s 9"/>
          <p:cNvSpPr/>
          <p:nvPr>
            <p:custDataLst>
              <p:tags r:id="rId2"/>
            </p:custDataLst>
          </p:nvPr>
        </p:nvSpPr>
        <p:spPr>
          <a:xfrm>
            <a:off x="43498" y="0"/>
            <a:ext cx="99377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31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58" grpId="0"/>
      <p:bldP spid="59" grpId="0"/>
      <p:bldP spid="26" grpId="0" bldLvl="0" animBg="1"/>
      <p:bldP spid="25" grpId="0" bldLvl="0" animBg="1"/>
      <p:bldP spid="27" grpId="0" bldLvl="0" animBg="1"/>
      <p:bldP spid="24" grpId="0" bldLvl="0" animBg="1"/>
      <p:bldP spid="29" grpId="0" bldLvl="0" animBg="1"/>
      <p:bldP spid="40" grpId="0" bldLvl="0" animBg="1"/>
      <p:bldP spid="42" grpId="0" bldLvl="0" animBg="1"/>
      <p:bldP spid="43" grpId="0" bldLvl="0" animBg="1"/>
      <p:bldP spid="39" grpId="0" bldLvl="0" animBg="1"/>
      <p:bldP spid="41" grpId="1" animBg="1"/>
      <p:bldP spid="58" grpId="1"/>
      <p:bldP spid="59" grpId="1"/>
      <p:bldP spid="26" grpId="1" animBg="1"/>
      <p:bldP spid="25" grpId="1" animBg="1"/>
      <p:bldP spid="27" grpId="1" animBg="1"/>
      <p:bldP spid="24" grpId="1" animBg="1"/>
      <p:bldP spid="29" grpId="1" animBg="1"/>
      <p:bldP spid="40" grpId="1" animBg="1"/>
      <p:bldP spid="42" grpId="1" animBg="1"/>
      <p:bldP spid="43" grpId="1" animBg="1"/>
      <p:bldP spid="39" grpId="1" animBg="1"/>
      <p:bldP spid="60" grpId="0"/>
      <p:bldP spid="61" grpId="0"/>
      <p:bldP spid="62" grpId="0"/>
      <p:bldP spid="60" grpId="1"/>
      <p:bldP spid="61" grpId="1"/>
      <p:bldP spid="62" grpId="1"/>
      <p:bldP spid="63" grpId="0"/>
      <p:bldP spid="64" grpId="0"/>
      <p:bldP spid="63" grpId="1"/>
      <p:bldP spid="64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22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2880" y="20320"/>
            <a:ext cx="2303780" cy="6837680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2146935" y="1299210"/>
            <a:ext cx="3727450" cy="184150"/>
          </a:xfrm>
          <a:prstGeom prst="rect">
            <a:avLst/>
          </a:prstGeom>
          <a:pattFill prst="lgCheck">
            <a:fgClr>
              <a:srgbClr val="CEB966"/>
            </a:fgClr>
            <a:bgClr>
              <a:srgbClr val="FFFFFF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Rectangles 3"/>
          <p:cNvSpPr/>
          <p:nvPr/>
        </p:nvSpPr>
        <p:spPr>
          <a:xfrm>
            <a:off x="5204460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5" name="Straight Connector 4"/>
          <p:cNvCxnSpPr>
            <a:endCxn id="4" idx="1"/>
          </p:cNvCxnSpPr>
          <p:nvPr/>
        </p:nvCxnSpPr>
        <p:spPr>
          <a:xfrm flipH="1">
            <a:off x="5204460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4" idx="3"/>
          </p:cNvCxnSpPr>
          <p:nvPr/>
        </p:nvCxnSpPr>
        <p:spPr>
          <a:xfrm>
            <a:off x="5772785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hord 8"/>
          <p:cNvSpPr/>
          <p:nvPr/>
        </p:nvSpPr>
        <p:spPr>
          <a:xfrm rot="16200000">
            <a:off x="4500245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700000">
            <a:off x="5525770" y="4345305"/>
            <a:ext cx="635635" cy="45910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5846445" y="3306445"/>
            <a:ext cx="635635" cy="4591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 rot="20340000">
            <a:off x="5234940" y="3474720"/>
            <a:ext cx="635635" cy="45910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-6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 rot="20340000">
            <a:off x="5809615" y="3778250"/>
            <a:ext cx="635635" cy="459105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 rot="840000">
            <a:off x="5250815" y="3921760"/>
            <a:ext cx="635635" cy="459105"/>
          </a:xfrm>
          <a:prstGeom prst="ellipse">
            <a:avLst/>
          </a:prstGeom>
          <a:solidFill>
            <a:srgbClr val="FFB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s 34"/>
          <p:cNvSpPr/>
          <p:nvPr/>
        </p:nvSpPr>
        <p:spPr>
          <a:xfrm>
            <a:off x="1717675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36" name="Straight Connector 35"/>
          <p:cNvCxnSpPr>
            <a:endCxn id="35" idx="1"/>
          </p:cNvCxnSpPr>
          <p:nvPr/>
        </p:nvCxnSpPr>
        <p:spPr>
          <a:xfrm flipH="1">
            <a:off x="1717675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5" idx="3"/>
          </p:cNvCxnSpPr>
          <p:nvPr/>
        </p:nvCxnSpPr>
        <p:spPr>
          <a:xfrm>
            <a:off x="2286000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hord 37"/>
          <p:cNvSpPr/>
          <p:nvPr/>
        </p:nvSpPr>
        <p:spPr>
          <a:xfrm rot="16200000">
            <a:off x="1013460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0700000">
            <a:off x="2038985" y="4345305"/>
            <a:ext cx="635635" cy="4591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-4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59660" y="3306445"/>
            <a:ext cx="635635" cy="4591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Oval 40"/>
          <p:cNvSpPr/>
          <p:nvPr/>
        </p:nvSpPr>
        <p:spPr>
          <a:xfrm rot="20340000">
            <a:off x="1652905" y="3420110"/>
            <a:ext cx="732790" cy="52959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-11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 rot="20340000">
            <a:off x="2322830" y="3778250"/>
            <a:ext cx="635635" cy="459105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-5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 rot="840000">
            <a:off x="1764030" y="3921760"/>
            <a:ext cx="635635" cy="45910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Rectangles 57"/>
          <p:cNvSpPr/>
          <p:nvPr/>
        </p:nvSpPr>
        <p:spPr>
          <a:xfrm>
            <a:off x="1762125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9" name="Rectangles 58"/>
          <p:cNvSpPr/>
          <p:nvPr/>
        </p:nvSpPr>
        <p:spPr>
          <a:xfrm>
            <a:off x="5391786" y="5139055"/>
            <a:ext cx="52705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60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0" name="Rectangles 59"/>
          <p:cNvSpPr/>
          <p:nvPr/>
        </p:nvSpPr>
        <p:spPr>
          <a:xfrm>
            <a:off x="8196263" y="7918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Rectangles 60"/>
          <p:cNvSpPr/>
          <p:nvPr/>
        </p:nvSpPr>
        <p:spPr>
          <a:xfrm>
            <a:off x="8196263" y="24809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Rectangles 61"/>
          <p:cNvSpPr/>
          <p:nvPr/>
        </p:nvSpPr>
        <p:spPr>
          <a:xfrm>
            <a:off x="8196263" y="403288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Rectangles 62"/>
          <p:cNvSpPr/>
          <p:nvPr/>
        </p:nvSpPr>
        <p:spPr>
          <a:xfrm>
            <a:off x="2659381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s 9"/>
          <p:cNvSpPr/>
          <p:nvPr>
            <p:custDataLst>
              <p:tags r:id="rId2"/>
            </p:custDataLst>
          </p:nvPr>
        </p:nvSpPr>
        <p:spPr>
          <a:xfrm>
            <a:off x="43498" y="0"/>
            <a:ext cx="99377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32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58" grpId="0"/>
      <p:bldP spid="59" grpId="0"/>
      <p:bldP spid="26" grpId="0" bldLvl="0" animBg="1"/>
      <p:bldP spid="25" grpId="0" bldLvl="0" animBg="1"/>
      <p:bldP spid="27" grpId="0" bldLvl="0" animBg="1"/>
      <p:bldP spid="24" grpId="0" bldLvl="0" animBg="1"/>
      <p:bldP spid="29" grpId="0" bldLvl="0" animBg="1"/>
      <p:bldP spid="40" grpId="0" bldLvl="0" animBg="1"/>
      <p:bldP spid="42" grpId="0" bldLvl="0" animBg="1"/>
      <p:bldP spid="43" grpId="0" bldLvl="0" animBg="1"/>
      <p:bldP spid="39" grpId="0" bldLvl="0" animBg="1"/>
      <p:bldP spid="41" grpId="1" animBg="1"/>
      <p:bldP spid="58" grpId="1"/>
      <p:bldP spid="59" grpId="1"/>
      <p:bldP spid="26" grpId="1" animBg="1"/>
      <p:bldP spid="25" grpId="1" animBg="1"/>
      <p:bldP spid="27" grpId="1" animBg="1"/>
      <p:bldP spid="24" grpId="1" animBg="1"/>
      <p:bldP spid="29" grpId="1" animBg="1"/>
      <p:bldP spid="40" grpId="1" animBg="1"/>
      <p:bldP spid="42" grpId="1" animBg="1"/>
      <p:bldP spid="43" grpId="1" animBg="1"/>
      <p:bldP spid="39" grpId="1" animBg="1"/>
      <p:bldP spid="60" grpId="0"/>
      <p:bldP spid="61" grpId="0"/>
      <p:bldP spid="62" grpId="0"/>
      <p:bldP spid="60" grpId="1"/>
      <p:bldP spid="61" grpId="1"/>
      <p:bldP spid="62" grpId="1"/>
      <p:bldP spid="63" grpId="0"/>
      <p:bldP spid="63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22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2880" y="20320"/>
            <a:ext cx="2303780" cy="6837680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2146935" y="1299210"/>
            <a:ext cx="3727450" cy="184150"/>
          </a:xfrm>
          <a:prstGeom prst="rect">
            <a:avLst/>
          </a:prstGeom>
          <a:pattFill prst="lgCheck">
            <a:fgClr>
              <a:srgbClr val="CEB966"/>
            </a:fgClr>
            <a:bgClr>
              <a:srgbClr val="FFFFFF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Rectangles 3"/>
          <p:cNvSpPr/>
          <p:nvPr/>
        </p:nvSpPr>
        <p:spPr>
          <a:xfrm>
            <a:off x="5204460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5" name="Straight Connector 4"/>
          <p:cNvCxnSpPr>
            <a:endCxn id="4" idx="1"/>
          </p:cNvCxnSpPr>
          <p:nvPr/>
        </p:nvCxnSpPr>
        <p:spPr>
          <a:xfrm flipH="1">
            <a:off x="5204460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4" idx="3"/>
          </p:cNvCxnSpPr>
          <p:nvPr/>
        </p:nvCxnSpPr>
        <p:spPr>
          <a:xfrm>
            <a:off x="5772785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hord 8"/>
          <p:cNvSpPr/>
          <p:nvPr/>
        </p:nvSpPr>
        <p:spPr>
          <a:xfrm rot="16200000">
            <a:off x="4500245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700000">
            <a:off x="5525770" y="4345305"/>
            <a:ext cx="635635" cy="45910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5846445" y="3306445"/>
            <a:ext cx="635635" cy="4591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 rot="20340000">
            <a:off x="5234940" y="3474720"/>
            <a:ext cx="635635" cy="45910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 rot="20340000">
            <a:off x="5809615" y="3778250"/>
            <a:ext cx="635635" cy="459105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 rot="840000">
            <a:off x="5250815" y="3921760"/>
            <a:ext cx="635635" cy="459105"/>
          </a:xfrm>
          <a:prstGeom prst="ellipse">
            <a:avLst/>
          </a:prstGeom>
          <a:solidFill>
            <a:srgbClr val="FFB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-6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s 34"/>
          <p:cNvSpPr/>
          <p:nvPr/>
        </p:nvSpPr>
        <p:spPr>
          <a:xfrm>
            <a:off x="1717675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36" name="Straight Connector 35"/>
          <p:cNvCxnSpPr>
            <a:endCxn id="35" idx="1"/>
          </p:cNvCxnSpPr>
          <p:nvPr/>
        </p:nvCxnSpPr>
        <p:spPr>
          <a:xfrm flipH="1">
            <a:off x="1717675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5" idx="3"/>
          </p:cNvCxnSpPr>
          <p:nvPr/>
        </p:nvCxnSpPr>
        <p:spPr>
          <a:xfrm>
            <a:off x="2286000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hord 37"/>
          <p:cNvSpPr/>
          <p:nvPr/>
        </p:nvSpPr>
        <p:spPr>
          <a:xfrm rot="16200000">
            <a:off x="1013460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0700000">
            <a:off x="2038985" y="4345305"/>
            <a:ext cx="635635" cy="4591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59660" y="3306445"/>
            <a:ext cx="635635" cy="4591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Oval 40"/>
          <p:cNvSpPr/>
          <p:nvPr/>
        </p:nvSpPr>
        <p:spPr>
          <a:xfrm rot="20340000">
            <a:off x="1748155" y="3474720"/>
            <a:ext cx="635635" cy="45910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-8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 rot="20340000">
            <a:off x="2322830" y="3778250"/>
            <a:ext cx="635635" cy="459105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 rot="840000">
            <a:off x="1764030" y="3921760"/>
            <a:ext cx="635635" cy="45910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-2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Rectangles 57"/>
          <p:cNvSpPr/>
          <p:nvPr/>
        </p:nvSpPr>
        <p:spPr>
          <a:xfrm>
            <a:off x="1762125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9" name="Rectangles 58"/>
          <p:cNvSpPr/>
          <p:nvPr/>
        </p:nvSpPr>
        <p:spPr>
          <a:xfrm>
            <a:off x="5391786" y="5139055"/>
            <a:ext cx="52705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60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0" name="Rectangles 59"/>
          <p:cNvSpPr/>
          <p:nvPr/>
        </p:nvSpPr>
        <p:spPr>
          <a:xfrm>
            <a:off x="8196263" y="7918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Rectangles 60"/>
          <p:cNvSpPr/>
          <p:nvPr/>
        </p:nvSpPr>
        <p:spPr>
          <a:xfrm>
            <a:off x="8196263" y="24809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Rectangles 61"/>
          <p:cNvSpPr/>
          <p:nvPr/>
        </p:nvSpPr>
        <p:spPr>
          <a:xfrm>
            <a:off x="8196263" y="403288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Rectangles 62"/>
          <p:cNvSpPr/>
          <p:nvPr/>
        </p:nvSpPr>
        <p:spPr>
          <a:xfrm>
            <a:off x="2659381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Rectangles 63"/>
          <p:cNvSpPr/>
          <p:nvPr/>
        </p:nvSpPr>
        <p:spPr>
          <a:xfrm>
            <a:off x="6358890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s 9"/>
          <p:cNvSpPr/>
          <p:nvPr>
            <p:custDataLst>
              <p:tags r:id="rId2"/>
            </p:custDataLst>
          </p:nvPr>
        </p:nvSpPr>
        <p:spPr>
          <a:xfrm>
            <a:off x="43498" y="0"/>
            <a:ext cx="99377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33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58" grpId="0"/>
      <p:bldP spid="59" grpId="0"/>
      <p:bldP spid="26" grpId="0" bldLvl="0" animBg="1"/>
      <p:bldP spid="25" grpId="0" bldLvl="0" animBg="1"/>
      <p:bldP spid="27" grpId="0" bldLvl="0" animBg="1"/>
      <p:bldP spid="24" grpId="0" bldLvl="0" animBg="1"/>
      <p:bldP spid="29" grpId="0" bldLvl="0" animBg="1"/>
      <p:bldP spid="40" grpId="0" bldLvl="0" animBg="1"/>
      <p:bldP spid="42" grpId="0" bldLvl="0" animBg="1"/>
      <p:bldP spid="43" grpId="0" bldLvl="0" animBg="1"/>
      <p:bldP spid="39" grpId="0" bldLvl="0" animBg="1"/>
      <p:bldP spid="41" grpId="1" animBg="1"/>
      <p:bldP spid="58" grpId="1"/>
      <p:bldP spid="59" grpId="1"/>
      <p:bldP spid="26" grpId="1" animBg="1"/>
      <p:bldP spid="25" grpId="1" animBg="1"/>
      <p:bldP spid="27" grpId="1" animBg="1"/>
      <p:bldP spid="24" grpId="1" animBg="1"/>
      <p:bldP spid="29" grpId="1" animBg="1"/>
      <p:bldP spid="40" grpId="1" animBg="1"/>
      <p:bldP spid="42" grpId="1" animBg="1"/>
      <p:bldP spid="43" grpId="1" animBg="1"/>
      <p:bldP spid="39" grpId="1" animBg="1"/>
      <p:bldP spid="60" grpId="0"/>
      <p:bldP spid="61" grpId="0"/>
      <p:bldP spid="62" grpId="0"/>
      <p:bldP spid="60" grpId="1"/>
      <p:bldP spid="61" grpId="1"/>
      <p:bldP spid="62" grpId="1"/>
      <p:bldP spid="63" grpId="0"/>
      <p:bldP spid="64" grpId="0"/>
      <p:bldP spid="63" grpId="1"/>
      <p:bldP spid="64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22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2880" y="20320"/>
            <a:ext cx="2303780" cy="6837680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2146935" y="1299210"/>
            <a:ext cx="3727450" cy="184150"/>
          </a:xfrm>
          <a:prstGeom prst="rect">
            <a:avLst/>
          </a:prstGeom>
          <a:pattFill prst="lgCheck">
            <a:fgClr>
              <a:srgbClr val="CEB966"/>
            </a:fgClr>
            <a:bgClr>
              <a:srgbClr val="FFFFFF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Rectangles 3"/>
          <p:cNvSpPr/>
          <p:nvPr/>
        </p:nvSpPr>
        <p:spPr>
          <a:xfrm>
            <a:off x="5204460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5" name="Straight Connector 4"/>
          <p:cNvCxnSpPr>
            <a:endCxn id="4" idx="1"/>
          </p:cNvCxnSpPr>
          <p:nvPr/>
        </p:nvCxnSpPr>
        <p:spPr>
          <a:xfrm flipH="1">
            <a:off x="5204460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4" idx="3"/>
          </p:cNvCxnSpPr>
          <p:nvPr/>
        </p:nvCxnSpPr>
        <p:spPr>
          <a:xfrm>
            <a:off x="5772785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hord 8"/>
          <p:cNvSpPr/>
          <p:nvPr/>
        </p:nvSpPr>
        <p:spPr>
          <a:xfrm rot="16200000">
            <a:off x="4500245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700000">
            <a:off x="5525770" y="4345305"/>
            <a:ext cx="635635" cy="45910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5846445" y="3306445"/>
            <a:ext cx="635635" cy="4591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-6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 rot="20340000">
            <a:off x="5234940" y="3474720"/>
            <a:ext cx="635635" cy="45910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 rot="20340000">
            <a:off x="5809615" y="3778250"/>
            <a:ext cx="635635" cy="459105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 rot="840000">
            <a:off x="5250815" y="3921760"/>
            <a:ext cx="635635" cy="459105"/>
          </a:xfrm>
          <a:prstGeom prst="ellipse">
            <a:avLst/>
          </a:prstGeom>
          <a:solidFill>
            <a:srgbClr val="FFB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s 34"/>
          <p:cNvSpPr/>
          <p:nvPr/>
        </p:nvSpPr>
        <p:spPr>
          <a:xfrm>
            <a:off x="1717675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36" name="Straight Connector 35"/>
          <p:cNvCxnSpPr>
            <a:endCxn id="35" idx="1"/>
          </p:cNvCxnSpPr>
          <p:nvPr/>
        </p:nvCxnSpPr>
        <p:spPr>
          <a:xfrm flipH="1">
            <a:off x="1717675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5" idx="3"/>
          </p:cNvCxnSpPr>
          <p:nvPr/>
        </p:nvCxnSpPr>
        <p:spPr>
          <a:xfrm>
            <a:off x="2286000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hord 37"/>
          <p:cNvSpPr/>
          <p:nvPr/>
        </p:nvSpPr>
        <p:spPr>
          <a:xfrm rot="16200000">
            <a:off x="1013460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0700000">
            <a:off x="2038985" y="4345305"/>
            <a:ext cx="635635" cy="4591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59660" y="3306445"/>
            <a:ext cx="635635" cy="4591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-9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Oval 40"/>
          <p:cNvSpPr/>
          <p:nvPr/>
        </p:nvSpPr>
        <p:spPr>
          <a:xfrm rot="20340000">
            <a:off x="1748155" y="3474720"/>
            <a:ext cx="635635" cy="45910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-7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 rot="20340000">
            <a:off x="2322830" y="3778250"/>
            <a:ext cx="635635" cy="459105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 rot="840000">
            <a:off x="1764030" y="3921760"/>
            <a:ext cx="635635" cy="45910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9" name="Rectangles 58"/>
          <p:cNvSpPr/>
          <p:nvPr/>
        </p:nvSpPr>
        <p:spPr>
          <a:xfrm>
            <a:off x="5477828" y="5139055"/>
            <a:ext cx="354965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60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0" name="Rectangles 59"/>
          <p:cNvSpPr/>
          <p:nvPr/>
        </p:nvSpPr>
        <p:spPr>
          <a:xfrm>
            <a:off x="8196263" y="7918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Rectangles 60"/>
          <p:cNvSpPr/>
          <p:nvPr/>
        </p:nvSpPr>
        <p:spPr>
          <a:xfrm>
            <a:off x="8196263" y="24809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Rectangles 61"/>
          <p:cNvSpPr/>
          <p:nvPr/>
        </p:nvSpPr>
        <p:spPr>
          <a:xfrm>
            <a:off x="8196263" y="403288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Rectangles 63"/>
          <p:cNvSpPr/>
          <p:nvPr/>
        </p:nvSpPr>
        <p:spPr>
          <a:xfrm>
            <a:off x="6358890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s 9"/>
          <p:cNvSpPr/>
          <p:nvPr>
            <p:custDataLst>
              <p:tags r:id="rId2"/>
            </p:custDataLst>
          </p:nvPr>
        </p:nvSpPr>
        <p:spPr>
          <a:xfrm>
            <a:off x="43498" y="0"/>
            <a:ext cx="99377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34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59" grpId="0"/>
      <p:bldP spid="26" grpId="0" bldLvl="0" animBg="1"/>
      <p:bldP spid="25" grpId="0" bldLvl="0" animBg="1"/>
      <p:bldP spid="27" grpId="0" bldLvl="0" animBg="1"/>
      <p:bldP spid="24" grpId="0" bldLvl="0" animBg="1"/>
      <p:bldP spid="29" grpId="0" bldLvl="0" animBg="1"/>
      <p:bldP spid="40" grpId="0" bldLvl="0" animBg="1"/>
      <p:bldP spid="42" grpId="0" bldLvl="0" animBg="1"/>
      <p:bldP spid="43" grpId="0" bldLvl="0" animBg="1"/>
      <p:bldP spid="39" grpId="0" bldLvl="0" animBg="1"/>
      <p:bldP spid="41" grpId="1" animBg="1"/>
      <p:bldP spid="59" grpId="1"/>
      <p:bldP spid="26" grpId="1" animBg="1"/>
      <p:bldP spid="25" grpId="1" animBg="1"/>
      <p:bldP spid="27" grpId="1" animBg="1"/>
      <p:bldP spid="24" grpId="1" animBg="1"/>
      <p:bldP spid="29" grpId="1" animBg="1"/>
      <p:bldP spid="40" grpId="1" animBg="1"/>
      <p:bldP spid="42" grpId="1" animBg="1"/>
      <p:bldP spid="43" grpId="1" animBg="1"/>
      <p:bldP spid="39" grpId="1" animBg="1"/>
      <p:bldP spid="60" grpId="0"/>
      <p:bldP spid="61" grpId="0"/>
      <p:bldP spid="62" grpId="0"/>
      <p:bldP spid="60" grpId="1"/>
      <p:bldP spid="61" grpId="1"/>
      <p:bldP spid="62" grpId="1"/>
      <p:bldP spid="64" grpId="0"/>
      <p:bldP spid="64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22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2880" y="20320"/>
            <a:ext cx="2303780" cy="6837680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2146935" y="1299210"/>
            <a:ext cx="3727450" cy="184150"/>
          </a:xfrm>
          <a:prstGeom prst="rect">
            <a:avLst/>
          </a:prstGeom>
          <a:pattFill prst="lgCheck">
            <a:fgClr>
              <a:srgbClr val="CEB966"/>
            </a:fgClr>
            <a:bgClr>
              <a:srgbClr val="FFFFFF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Rectangles 3"/>
          <p:cNvSpPr/>
          <p:nvPr/>
        </p:nvSpPr>
        <p:spPr>
          <a:xfrm>
            <a:off x="5204460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5" name="Straight Connector 4"/>
          <p:cNvCxnSpPr>
            <a:endCxn id="4" idx="1"/>
          </p:cNvCxnSpPr>
          <p:nvPr/>
        </p:nvCxnSpPr>
        <p:spPr>
          <a:xfrm flipH="1">
            <a:off x="5204460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4" idx="3"/>
          </p:cNvCxnSpPr>
          <p:nvPr/>
        </p:nvCxnSpPr>
        <p:spPr>
          <a:xfrm>
            <a:off x="5772785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hord 8"/>
          <p:cNvSpPr/>
          <p:nvPr/>
        </p:nvSpPr>
        <p:spPr>
          <a:xfrm rot="16200000">
            <a:off x="4500245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700000">
            <a:off x="5525770" y="4345305"/>
            <a:ext cx="635635" cy="45910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-1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5846445" y="3306445"/>
            <a:ext cx="635635" cy="4591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 rot="20340000">
            <a:off x="5234940" y="3474720"/>
            <a:ext cx="635635" cy="45910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 rot="20340000">
            <a:off x="5809615" y="3778250"/>
            <a:ext cx="635635" cy="459105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 rot="840000">
            <a:off x="5250815" y="3921760"/>
            <a:ext cx="635635" cy="459105"/>
          </a:xfrm>
          <a:prstGeom prst="ellipse">
            <a:avLst/>
          </a:prstGeom>
          <a:solidFill>
            <a:srgbClr val="FFB5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s 34"/>
          <p:cNvSpPr/>
          <p:nvPr/>
        </p:nvSpPr>
        <p:spPr>
          <a:xfrm>
            <a:off x="1717675" y="3207385"/>
            <a:ext cx="1277620" cy="99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36" name="Straight Connector 35"/>
          <p:cNvCxnSpPr>
            <a:endCxn id="35" idx="1"/>
          </p:cNvCxnSpPr>
          <p:nvPr/>
        </p:nvCxnSpPr>
        <p:spPr>
          <a:xfrm flipH="1">
            <a:off x="1717675" y="1377950"/>
            <a:ext cx="572135" cy="18789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5" idx="3"/>
          </p:cNvCxnSpPr>
          <p:nvPr/>
        </p:nvCxnSpPr>
        <p:spPr>
          <a:xfrm>
            <a:off x="2286000" y="1401445"/>
            <a:ext cx="709295" cy="18554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hord 37"/>
          <p:cNvSpPr/>
          <p:nvPr/>
        </p:nvSpPr>
        <p:spPr>
          <a:xfrm rot="16200000">
            <a:off x="1013460" y="2896870"/>
            <a:ext cx="2685415" cy="1277620"/>
          </a:xfrm>
          <a:prstGeom prst="chord">
            <a:avLst>
              <a:gd name="adj1" fmla="val 4199565"/>
              <a:gd name="adj2" fmla="val 1727688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0700000">
            <a:off x="2038985" y="4345305"/>
            <a:ext cx="635635" cy="4591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-6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59660" y="3306445"/>
            <a:ext cx="635635" cy="4591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-3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Oval 40"/>
          <p:cNvSpPr/>
          <p:nvPr/>
        </p:nvSpPr>
        <p:spPr>
          <a:xfrm rot="20340000">
            <a:off x="1748155" y="3474720"/>
            <a:ext cx="635635" cy="45910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-4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 rot="20340000">
            <a:off x="2322830" y="3778250"/>
            <a:ext cx="635635" cy="459105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-5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 rot="840000">
            <a:off x="1764030" y="3921760"/>
            <a:ext cx="635635" cy="45910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Rectangles 57"/>
          <p:cNvSpPr/>
          <p:nvPr/>
        </p:nvSpPr>
        <p:spPr>
          <a:xfrm>
            <a:off x="1762125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9" name="Rectangles 58"/>
          <p:cNvSpPr/>
          <p:nvPr/>
        </p:nvSpPr>
        <p:spPr>
          <a:xfrm>
            <a:off x="5391786" y="5139055"/>
            <a:ext cx="52705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60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n-US" altLang="zh-CN" sz="60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0" name="Rectangles 59"/>
          <p:cNvSpPr/>
          <p:nvPr/>
        </p:nvSpPr>
        <p:spPr>
          <a:xfrm>
            <a:off x="8196263" y="7918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Rectangles 60"/>
          <p:cNvSpPr/>
          <p:nvPr/>
        </p:nvSpPr>
        <p:spPr>
          <a:xfrm>
            <a:off x="8196263" y="248094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Rectangles 61"/>
          <p:cNvSpPr/>
          <p:nvPr/>
        </p:nvSpPr>
        <p:spPr>
          <a:xfrm>
            <a:off x="8196263" y="4032885"/>
            <a:ext cx="232600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altLang="zh-CN" sz="7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 </a:t>
            </a:r>
            <a:endParaRPr lang="en-US" altLang="zh-CN" sz="7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Rectangles 62"/>
          <p:cNvSpPr/>
          <p:nvPr/>
        </p:nvSpPr>
        <p:spPr>
          <a:xfrm>
            <a:off x="2659381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Rectangles 63"/>
          <p:cNvSpPr/>
          <p:nvPr/>
        </p:nvSpPr>
        <p:spPr>
          <a:xfrm>
            <a:off x="6358890" y="5139055"/>
            <a:ext cx="30988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endParaRPr lang="en-US" altLang="zh-CN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s 9"/>
          <p:cNvSpPr/>
          <p:nvPr>
            <p:custDataLst>
              <p:tags r:id="rId2"/>
            </p:custDataLst>
          </p:nvPr>
        </p:nvSpPr>
        <p:spPr>
          <a:xfrm>
            <a:off x="43498" y="0"/>
            <a:ext cx="99377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35</a:t>
            </a:r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58" grpId="0"/>
      <p:bldP spid="59" grpId="0"/>
      <p:bldP spid="26" grpId="0" bldLvl="0" animBg="1"/>
      <p:bldP spid="25" grpId="0" bldLvl="0" animBg="1"/>
      <p:bldP spid="27" grpId="0" bldLvl="0" animBg="1"/>
      <p:bldP spid="24" grpId="0" bldLvl="0" animBg="1"/>
      <p:bldP spid="29" grpId="0" bldLvl="0" animBg="1"/>
      <p:bldP spid="40" grpId="0" bldLvl="0" animBg="1"/>
      <p:bldP spid="42" grpId="0" bldLvl="0" animBg="1"/>
      <p:bldP spid="43" grpId="0" bldLvl="0" animBg="1"/>
      <p:bldP spid="39" grpId="0" bldLvl="0" animBg="1"/>
      <p:bldP spid="41" grpId="1" animBg="1"/>
      <p:bldP spid="58" grpId="1"/>
      <p:bldP spid="59" grpId="1"/>
      <p:bldP spid="26" grpId="1" animBg="1"/>
      <p:bldP spid="25" grpId="1" animBg="1"/>
      <p:bldP spid="27" grpId="1" animBg="1"/>
      <p:bldP spid="24" grpId="1" animBg="1"/>
      <p:bldP spid="29" grpId="1" animBg="1"/>
      <p:bldP spid="40" grpId="1" animBg="1"/>
      <p:bldP spid="42" grpId="1" animBg="1"/>
      <p:bldP spid="43" grpId="1" animBg="1"/>
      <p:bldP spid="39" grpId="1" animBg="1"/>
      <p:bldP spid="60" grpId="0"/>
      <p:bldP spid="61" grpId="0"/>
      <p:bldP spid="62" grpId="0"/>
      <p:bldP spid="60" grpId="1"/>
      <p:bldP spid="61" grpId="1"/>
      <p:bldP spid="62" grpId="1"/>
      <p:bldP spid="63" grpId="0"/>
      <p:bldP spid="64" grpId="0"/>
      <p:bldP spid="63" grpId="1"/>
      <p:bldP spid="64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681355" y="2068830"/>
            <a:ext cx="10621010" cy="230695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Inductive Logical Reasoning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11 Q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003300" y="4311650"/>
            <a:ext cx="98888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sz="3200" b="1"/>
              <a:t>Visual reasoning based questions where you’re supposed to find pair of figures that follow the same rule as given by a pair in question</a:t>
            </a:r>
            <a:endParaRPr lang="en-US" sz="3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" grpId="1" animBg="1"/>
      <p:bldP spid="3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36.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030" y="829310"/>
            <a:ext cx="10424795" cy="5455920"/>
          </a:xfrm>
          <a:prstGeom prst="rect">
            <a:avLst/>
          </a:prstGeom>
        </p:spPr>
      </p:pic>
      <p:sp>
        <p:nvSpPr>
          <p:cNvPr id="58" name="Text Box 57"/>
          <p:cNvSpPr txBox="1"/>
          <p:nvPr/>
        </p:nvSpPr>
        <p:spPr>
          <a:xfrm>
            <a:off x="4300855" y="551688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37.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30" y="709295"/>
            <a:ext cx="10358755" cy="5267960"/>
          </a:xfrm>
          <a:prstGeom prst="rect">
            <a:avLst/>
          </a:prstGeom>
        </p:spPr>
      </p:pic>
      <p:sp>
        <p:nvSpPr>
          <p:cNvPr id="58" name="Text Box 57"/>
          <p:cNvSpPr txBox="1"/>
          <p:nvPr/>
        </p:nvSpPr>
        <p:spPr>
          <a:xfrm>
            <a:off x="1414780" y="55181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38.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723265"/>
            <a:ext cx="10541635" cy="5643245"/>
          </a:xfrm>
          <a:prstGeom prst="rect">
            <a:avLst/>
          </a:prstGeom>
        </p:spPr>
      </p:pic>
      <p:sp>
        <p:nvSpPr>
          <p:cNvPr id="58" name="Text Box 57"/>
          <p:cNvSpPr txBox="1"/>
          <p:nvPr/>
        </p:nvSpPr>
        <p:spPr>
          <a:xfrm>
            <a:off x="1700530" y="558419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zer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565" y="2004060"/>
            <a:ext cx="1068070" cy="10153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40.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280" y="742950"/>
            <a:ext cx="10279380" cy="5386705"/>
          </a:xfrm>
          <a:prstGeom prst="rect">
            <a:avLst/>
          </a:prstGeom>
        </p:spPr>
      </p:pic>
      <p:sp>
        <p:nvSpPr>
          <p:cNvPr id="58" name="Text Box 57"/>
          <p:cNvSpPr txBox="1"/>
          <p:nvPr/>
        </p:nvSpPr>
        <p:spPr>
          <a:xfrm>
            <a:off x="4329430" y="536130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41.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015" y="829310"/>
            <a:ext cx="10676255" cy="5456555"/>
          </a:xfrm>
          <a:prstGeom prst="rect">
            <a:avLst/>
          </a:prstGeom>
        </p:spPr>
      </p:pic>
      <p:sp>
        <p:nvSpPr>
          <p:cNvPr id="58" name="Text Box 57"/>
          <p:cNvSpPr txBox="1"/>
          <p:nvPr/>
        </p:nvSpPr>
        <p:spPr>
          <a:xfrm>
            <a:off x="4443730" y="546100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42.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850" y="776605"/>
            <a:ext cx="10011410" cy="5437505"/>
          </a:xfrm>
          <a:prstGeom prst="rect">
            <a:avLst/>
          </a:prstGeom>
        </p:spPr>
      </p:pic>
      <p:sp>
        <p:nvSpPr>
          <p:cNvPr id="58" name="Text Box 57"/>
          <p:cNvSpPr txBox="1"/>
          <p:nvPr/>
        </p:nvSpPr>
        <p:spPr>
          <a:xfrm>
            <a:off x="6944360" y="544576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43.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140" y="700405"/>
            <a:ext cx="10767695" cy="5756910"/>
          </a:xfrm>
          <a:prstGeom prst="rect">
            <a:avLst/>
          </a:prstGeom>
        </p:spPr>
      </p:pic>
      <p:sp>
        <p:nvSpPr>
          <p:cNvPr id="58" name="Text Box 57"/>
          <p:cNvSpPr txBox="1"/>
          <p:nvPr/>
        </p:nvSpPr>
        <p:spPr>
          <a:xfrm>
            <a:off x="9987280" y="537527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44.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815" y="829945"/>
            <a:ext cx="10422890" cy="5517515"/>
          </a:xfrm>
          <a:prstGeom prst="rect">
            <a:avLst/>
          </a:prstGeom>
        </p:spPr>
      </p:pic>
      <p:sp>
        <p:nvSpPr>
          <p:cNvPr id="58" name="Text Box 57"/>
          <p:cNvSpPr txBox="1"/>
          <p:nvPr/>
        </p:nvSpPr>
        <p:spPr>
          <a:xfrm>
            <a:off x="7029450" y="557911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46.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" y="829945"/>
            <a:ext cx="11374120" cy="5800090"/>
          </a:xfrm>
          <a:prstGeom prst="rect">
            <a:avLst/>
          </a:prstGeom>
        </p:spPr>
      </p:pic>
      <p:sp>
        <p:nvSpPr>
          <p:cNvPr id="58" name="Text Box 57"/>
          <p:cNvSpPr txBox="1"/>
          <p:nvPr/>
        </p:nvSpPr>
        <p:spPr>
          <a:xfrm>
            <a:off x="1543050" y="57467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2389823" y="2068830"/>
            <a:ext cx="7162165" cy="230695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DIGIT CHALLENGE 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14 Q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2551430" y="4272915"/>
            <a:ext cx="768032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/>
              <a:t>A mathematical Operation needs to be solved, by using a few available digits only once.</a:t>
            </a:r>
            <a:endParaRPr 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" grpId="1" animBg="1"/>
      <p:bldP spid="3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7970" y="368300"/>
            <a:ext cx="5996305" cy="5752465"/>
          </a:xfrm>
          <a:prstGeom prst="rect">
            <a:avLst/>
          </a:prstGeom>
        </p:spPr>
      </p:pic>
      <p:sp>
        <p:nvSpPr>
          <p:cNvPr id="44" name="Rectangles 43"/>
          <p:cNvSpPr/>
          <p:nvPr>
            <p:custDataLst>
              <p:tags r:id="rId2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47.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525510" y="912495"/>
            <a:ext cx="258064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a.3,1,5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b. 2,1,3  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c. 3 ,1 ,2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d. 3, 2,1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 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179685" y="195897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7785" y="252730"/>
            <a:ext cx="6054725" cy="5953760"/>
          </a:xfrm>
          <a:prstGeom prst="rect">
            <a:avLst/>
          </a:prstGeom>
        </p:spPr>
      </p:pic>
      <p:sp>
        <p:nvSpPr>
          <p:cNvPr id="3" name="Rectangles 2"/>
          <p:cNvSpPr/>
          <p:nvPr>
            <p:custDataLst>
              <p:tags r:id="rId2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48.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8525510" y="912495"/>
            <a:ext cx="232473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2, 3 , 4 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 B. 1, 4 ,5   C. 2 , 4 , 5 D. 2 , 3 ,5 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10496550" y="189357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113030"/>
            <a:ext cx="6115685" cy="6239510"/>
          </a:xfrm>
          <a:prstGeom prst="rect">
            <a:avLst/>
          </a:prstGeom>
        </p:spPr>
      </p:pic>
      <p:sp>
        <p:nvSpPr>
          <p:cNvPr id="44" name="Rectangles 43"/>
          <p:cNvSpPr/>
          <p:nvPr>
            <p:custDataLst>
              <p:tags r:id="rId2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49.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329295" y="829945"/>
            <a:ext cx="25806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8 4 3 2  B. 8 4 3 1  C. 8 4 3 6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 D. 12 4 3 2 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224135" y="82994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0190" y="201930"/>
            <a:ext cx="6289675" cy="6453505"/>
          </a:xfrm>
          <a:prstGeom prst="rect">
            <a:avLst/>
          </a:prstGeom>
        </p:spPr>
      </p:pic>
      <p:sp>
        <p:nvSpPr>
          <p:cNvPr id="44" name="Rectangles 43"/>
          <p:cNvSpPr/>
          <p:nvPr>
            <p:custDataLst>
              <p:tags r:id="rId2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50.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525510" y="912495"/>
            <a:ext cx="25806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7 4  9 2   B. 7 5  9 3 C. 7 4 9 3   D.8 4 9 3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420350" y="194691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51.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481330"/>
            <a:ext cx="6100445" cy="608330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912495"/>
            <a:ext cx="25806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5 7 2 3    B. 5 7 2 4  C. 3 7 2 1    D.5 3 2 1 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320020" y="147574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52.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365760"/>
            <a:ext cx="6109335" cy="623316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926465"/>
            <a:ext cx="25806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7 8 4 3 1   B. 5 9 4 3 1 C. 7 9 4 3 5    D.7 9 4 3 1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834370" y="257556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53.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" y="350520"/>
            <a:ext cx="5615305" cy="601218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912495"/>
            <a:ext cx="24384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4 8 3 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 B. 3 8 5   C. 4 8 5     D. 4 3 5 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163175" y="190436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54.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281940"/>
            <a:ext cx="5892165" cy="614680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912495"/>
            <a:ext cx="25806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8 1 7 6   B. 8 3 7 6  C. 8 4 7 6   D.8 9 7 6 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420350" y="82994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55.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215900"/>
            <a:ext cx="6152515" cy="624141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912495"/>
            <a:ext cx="236664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3 5 1     B. 3 5 2      C. 4 5 2    D.3 6 2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106025" y="133286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56.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310" y="97790"/>
            <a:ext cx="6151245" cy="645477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912495"/>
            <a:ext cx="25806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8 6 2 4   B. 7 6 2 5  C. 7 6 2 3   D.7 6 2 4 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420350" y="245110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57.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35" y="344170"/>
            <a:ext cx="5904865" cy="629602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912495"/>
            <a:ext cx="25806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8 9 3 2   B. 8 9 3 5  C. 8 9 3 1    D.8 9 3 7 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420350" y="138938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58.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745" y="273685"/>
            <a:ext cx="5881370" cy="635190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912495"/>
            <a:ext cx="25806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5 4 8 9    B. 5 3 7 9  C. 5 4 7 8   D.5 4 7 9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420350" y="245110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59.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488315"/>
            <a:ext cx="5576570" cy="591248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912495"/>
            <a:ext cx="25806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7 1 3 5   B. 7 1 3 2  C. 7 2 3 6  D.7 1 3 5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420350" y="143256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550" y="161925"/>
            <a:ext cx="6369685" cy="644271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912495"/>
            <a:ext cx="238061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2 5 6    B. 2 5 7    C. 3 5 7    D.2 5 8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220325" y="140398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2049781" y="896620"/>
            <a:ext cx="7495540" cy="341503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ODDO CHALLENGE 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(</a:t>
            </a:r>
            <a:r>
              <a:rPr lang="en-US" altLang="zh-CN" sz="40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Follow the same rule Challenge</a:t>
            </a:r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)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10 Q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334770" y="4465320"/>
            <a:ext cx="988885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sz="3200" b="1"/>
              <a:t>You will be shown a few figures, your job is to mark other set of image/images that fit the same rules</a:t>
            </a:r>
            <a:endParaRPr lang="en-US" sz="3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" grpId="1" animBg="1"/>
      <p:bldP spid="3" grpId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61.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335" y="99060"/>
            <a:ext cx="9399905" cy="668020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6663055" y="327596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9561830" y="584581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62.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810" y="135255"/>
            <a:ext cx="9291320" cy="651764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6677025" y="324485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6591300" y="608965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63.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580" y="-6985"/>
            <a:ext cx="9215120" cy="665480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6619875" y="587946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6489700" y="328866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64.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265" y="231775"/>
            <a:ext cx="9319895" cy="646303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9677400" y="592645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6760845" y="329374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65.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277495"/>
            <a:ext cx="9196070" cy="641223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9906000" y="309943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7004050" y="324231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66.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249555"/>
            <a:ext cx="8862060" cy="634873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9491345" y="582993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6604000" y="593217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67.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283845"/>
            <a:ext cx="8966835" cy="622046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9304655" y="573595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9304655" y="325945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68.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465" y="97790"/>
            <a:ext cx="9509760" cy="679513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10106025" y="335978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7175500" y="335978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69.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710" y="164465"/>
            <a:ext cx="8619490" cy="646493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9363075" y="596138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6589395" y="586105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70.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740" y="205740"/>
            <a:ext cx="8662035" cy="639445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9620250" y="583184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7018655" y="314769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795973" y="896620"/>
            <a:ext cx="10003155" cy="341503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GEO SUDOKU CHALLENGE</a:t>
            </a:r>
            <a:endParaRPr lang="en-US" altLang="zh-CN" sz="48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48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(Deductive logical thinking)</a:t>
            </a:r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 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16 Q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289685" y="4311650"/>
            <a:ext cx="988885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sz="3200" b="1"/>
              <a:t>Find a missing Symbol based in a 4×4 or 5×5 grid based on Geometrical Sudoku</a:t>
            </a:r>
            <a:endParaRPr lang="en-US" sz="3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" grpId="1" animBg="1"/>
      <p:bldP spid="3" grpId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71.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6786880" y="60896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930" y="276225"/>
            <a:ext cx="5398135" cy="5967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72.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5460365" y="60896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93675"/>
            <a:ext cx="5642610" cy="5916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73.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3386455" y="576516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065" y="122555"/>
            <a:ext cx="5137785" cy="5811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74.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3642995" y="585470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245" y="-48895"/>
            <a:ext cx="5295265" cy="5903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75.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6072505" y="558800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435" y="46990"/>
            <a:ext cx="5318125" cy="5758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76.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6015355" y="593979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065" y="257810"/>
            <a:ext cx="5666740" cy="5681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77.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4486910" y="574103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455" y="150495"/>
            <a:ext cx="5351780" cy="5676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78.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6744335" y="608965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160" y="124460"/>
            <a:ext cx="5928360" cy="61614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79.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4329430" y="536130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390" y="6985"/>
            <a:ext cx="5350510" cy="5454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80.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5986780" y="566737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695" y="62230"/>
            <a:ext cx="5542915" cy="5605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81.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5372735" y="544639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0" y="100965"/>
            <a:ext cx="5299710" cy="5447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4958080" y="5960110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610" y="421005"/>
            <a:ext cx="5913120" cy="5726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83.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6358255" y="609663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720" y="-28575"/>
            <a:ext cx="5542915" cy="6125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84.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6271895" y="566483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795" y="294005"/>
            <a:ext cx="5823585" cy="5547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85.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3858260" y="577659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335" y="0"/>
            <a:ext cx="5342890" cy="5776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86.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Text Box 57"/>
          <p:cNvSpPr txBox="1"/>
          <p:nvPr/>
        </p:nvSpPr>
        <p:spPr>
          <a:xfrm>
            <a:off x="4286250" y="5890895"/>
            <a:ext cx="741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r>
              <a:rPr lang="en-US" sz="4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Segoe UI" panose="020B0502040204020203" charset="0"/>
                <a:cs typeface="Segoe UI" panose="020B0502040204020203" charset="0"/>
                <a:sym typeface="Webdings" panose="05030102010509060703" charset="0"/>
              </a:rPr>
              <a:t></a:t>
            </a:r>
            <a:endParaRPr lang="en-US" sz="44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Segoe UI" panose="020B0502040204020203" charset="0"/>
              <a:cs typeface="Segoe UI" panose="020B0502040204020203" charset="0"/>
              <a:sym typeface="Webdings" panose="05030102010509060703" charset="0"/>
            </a:endParaRPr>
          </a:p>
        </p:txBody>
      </p:sp>
      <p:pic>
        <p:nvPicPr>
          <p:cNvPr id="3" name="Picture 2" descr="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140" y="29845"/>
            <a:ext cx="5732780" cy="5861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1505268" y="896620"/>
            <a:ext cx="8584565" cy="230695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MOTION  CHALLENGE 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10 Q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334770" y="3436620"/>
            <a:ext cx="988885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sz="3200" b="1"/>
              <a:t>Your ability to plan ahead is measured.</a:t>
            </a:r>
            <a:endParaRPr lang="en-US" sz="3200" b="1"/>
          </a:p>
          <a:p>
            <a:pPr algn="just"/>
            <a:endParaRPr lang="en-US" sz="3200" b="1"/>
          </a:p>
          <a:p>
            <a:pPr algn="just"/>
            <a:r>
              <a:rPr lang="en-US" sz="3200" b="1"/>
              <a:t>Has puzzles, where you’ve to find path between two points in the maze, in fewer steps as possible.</a:t>
            </a:r>
            <a:endParaRPr lang="en-US" sz="3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" grpId="1" animBg="1"/>
      <p:bldP spid="3" grpId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87.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615" y="144145"/>
            <a:ext cx="6391910" cy="656209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087360" y="1497330"/>
            <a:ext cx="30778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a. 4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b. 5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c. 6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d. 7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803130" y="181673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88.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85" y="104775"/>
            <a:ext cx="5976620" cy="634492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087360" y="1497330"/>
            <a:ext cx="30778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a. 4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b. 5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c. 6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d. 3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652635" y="289306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89.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235" y="245745"/>
            <a:ext cx="6457950" cy="655320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087360" y="1497330"/>
            <a:ext cx="30778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a. 4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b. 5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c. 6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d. 3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712960" y="184658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90.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160" y="173355"/>
            <a:ext cx="6294755" cy="656653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087360" y="1497330"/>
            <a:ext cx="30778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a. 4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b. 5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c. 6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d. 3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712960" y="238506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91.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515" y="141605"/>
            <a:ext cx="6714490" cy="669544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087360" y="1497330"/>
            <a:ext cx="30778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a. 4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b. 5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c. 6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d. 7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773285" y="225425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92.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50" y="235585"/>
            <a:ext cx="6440170" cy="640270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087360" y="1511935"/>
            <a:ext cx="30778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a. 12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b. 5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c. 8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d. 10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909175" y="280479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93.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02870"/>
            <a:ext cx="6623050" cy="662305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087360" y="1497330"/>
            <a:ext cx="30778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a. 8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b. 5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c. 6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d. 7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667240" y="181673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94.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940" y="229870"/>
            <a:ext cx="6471920" cy="641604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7996555" y="1497330"/>
            <a:ext cx="30778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a. 1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b. 2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c. 3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d. 4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697720" y="279019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95.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070" y="0"/>
            <a:ext cx="6753860" cy="663765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087360" y="1497330"/>
            <a:ext cx="30778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a. 6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b. 8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c. 10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d. 12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788525" y="192278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Rectangles 43"/>
          <p:cNvSpPr/>
          <p:nvPr>
            <p:custDataLst>
              <p:tags r:id="rId1"/>
            </p:custDataLst>
          </p:nvPr>
        </p:nvSpPr>
        <p:spPr>
          <a:xfrm>
            <a:off x="95250" y="0"/>
            <a:ext cx="92075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96.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82245"/>
            <a:ext cx="6374765" cy="646747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087360" y="1497330"/>
            <a:ext cx="30778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a. 8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b. 5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c. 6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d. 7 steps</a:t>
            </a:r>
            <a:endParaRPr lang="en-US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697720" y="229997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2322513" y="809625"/>
            <a:ext cx="6980555" cy="230695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GRID CHALLENGE 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</a:rPr>
              <a:t>4 Q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410970" y="3361055"/>
            <a:ext cx="988885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sz="3200" b="1"/>
              <a:t>Ability to focus and multi task is tested. Following needs to be done simultaneously:</a:t>
            </a:r>
            <a:endParaRPr lang="en-US" sz="3200" b="1"/>
          </a:p>
          <a:p>
            <a:pPr algn="just"/>
            <a:endParaRPr lang="en-US" sz="3200" b="1"/>
          </a:p>
          <a:p>
            <a:pPr algn="just"/>
            <a:r>
              <a:rPr lang="en-US" sz="3200" b="1"/>
              <a:t>1. Answering the Question asked </a:t>
            </a:r>
            <a:endParaRPr lang="en-US" sz="3200" b="1"/>
          </a:p>
          <a:p>
            <a:pPr algn="just"/>
            <a:r>
              <a:rPr lang="en-US" sz="3200" b="1"/>
              <a:t>2. Remembering position of coordinates in a grid</a:t>
            </a:r>
            <a:endParaRPr lang="en-US" sz="3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" grpId="1" animBg="1"/>
      <p:bldP spid="3" grpId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Level - 1</a:t>
            </a: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/>
              <a:t>97</a:t>
            </a:r>
            <a:r>
              <a:rPr lang="en-GB"/>
              <a:t>.</a:t>
            </a:r>
            <a:endParaRPr lang="en-GB"/>
          </a:p>
        </p:txBody>
      </p:sp>
      <p:sp>
        <p:nvSpPr>
          <p:cNvPr id="183" name="Google Shape;183;p29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184" name="Google Shape;184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</a:t>
            </a:r>
            <a:endParaRPr lang="en-GB"/>
          </a:p>
        </p:txBody>
      </p:sp>
      <p:sp>
        <p:nvSpPr>
          <p:cNvPr id="210" name="Google Shape;210;p30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211" name="Google Shape;211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237" name="Google Shape;237;p31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8" name="Google Shape;238;p31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9" name="Google Shape;239;p31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0" name="Google Shape;240;p31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1" name="Google Shape;241;p31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2" name="Google Shape;242;p31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3" name="Google Shape;243;p31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4" name="Google Shape;244;p31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5" name="Google Shape;245;p31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6" name="Google Shape;246;p31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7" name="Google Shape;247;p31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8" name="Google Shape;248;p31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9" name="Google Shape;249;p31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0" name="Google Shape;250;p31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51" name="Google Shape;251;p31"/>
          <p:cNvSpPr/>
          <p:nvPr/>
        </p:nvSpPr>
        <p:spPr>
          <a:xfrm>
            <a:off x="211974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252" name="Google Shape;252;p31"/>
          <p:cNvSpPr/>
          <p:nvPr/>
        </p:nvSpPr>
        <p:spPr>
          <a:xfrm>
            <a:off x="8082740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253" name="Google Shape;253;p3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61579" y="2133307"/>
            <a:ext cx="1935188" cy="1965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5" y="2079567"/>
            <a:ext cx="1943207" cy="2051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2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260" name="Google Shape;260;p32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1" name="Google Shape;261;p32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2" name="Google Shape;262;p32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3" name="Google Shape;263;p32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4" name="Google Shape;264;p32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5" name="Google Shape;265;p32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6" name="Google Shape;266;p32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7" name="Google Shape;267;p32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8" name="Google Shape;268;p32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9" name="Google Shape;269;p32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70" name="Google Shape;270;p32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71" name="Google Shape;271;p32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72" name="Google Shape;272;p32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73" name="Google Shape;273;p32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74" name="Google Shape;274;p3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61579" y="2133307"/>
            <a:ext cx="1935188" cy="1965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5" y="2079567"/>
            <a:ext cx="1943207" cy="205128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2"/>
          <p:cNvSpPr/>
          <p:nvPr/>
        </p:nvSpPr>
        <p:spPr>
          <a:xfrm>
            <a:off x="4919407" y="5128708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3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</a:t>
            </a:r>
            <a:endParaRPr lang="en-GB"/>
          </a:p>
        </p:txBody>
      </p:sp>
      <p:sp>
        <p:nvSpPr>
          <p:cNvPr id="282" name="Google Shape;282;p33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283" name="Google Shape;283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4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309" name="Google Shape;309;p34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10" name="Google Shape;310;p34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1" name="Google Shape;311;p34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2" name="Google Shape;312;p34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3" name="Google Shape;313;p34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4" name="Google Shape;314;p34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5" name="Google Shape;315;p34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6" name="Google Shape;316;p34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7" name="Google Shape;317;p34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8" name="Google Shape;318;p34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9" name="Google Shape;319;p34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20" name="Google Shape;320;p34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21" name="Google Shape;321;p34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22" name="Google Shape;322;p34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23" name="Google Shape;323;p34"/>
          <p:cNvSpPr/>
          <p:nvPr/>
        </p:nvSpPr>
        <p:spPr>
          <a:xfrm>
            <a:off x="211974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324" name="Google Shape;324;p34"/>
          <p:cNvSpPr/>
          <p:nvPr/>
        </p:nvSpPr>
        <p:spPr>
          <a:xfrm>
            <a:off x="8082740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325" name="Google Shape;325;p3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61575" y="2079567"/>
            <a:ext cx="1935189" cy="1923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4" y="2079567"/>
            <a:ext cx="1971489" cy="1923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5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332" name="Google Shape;332;p35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3" name="Google Shape;333;p35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34" name="Google Shape;334;p35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35" name="Google Shape;335;p35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36" name="Google Shape;336;p35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37" name="Google Shape;337;p35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38" name="Google Shape;338;p35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39" name="Google Shape;339;p35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40" name="Google Shape;340;p35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41" name="Google Shape;341;p35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42" name="Google Shape;342;p35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43" name="Google Shape;343;p35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44" name="Google Shape;344;p35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45" name="Google Shape;345;p35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46" name="Google Shape;346;p35"/>
          <p:cNvSpPr/>
          <p:nvPr/>
        </p:nvSpPr>
        <p:spPr>
          <a:xfrm>
            <a:off x="4919407" y="5128708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347" name="Google Shape;347;p3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61575" y="2079567"/>
            <a:ext cx="1935189" cy="1923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4" y="2079567"/>
            <a:ext cx="1971489" cy="1923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6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</a:t>
            </a:r>
            <a:endParaRPr lang="en-GB"/>
          </a:p>
        </p:txBody>
      </p:sp>
      <p:sp>
        <p:nvSpPr>
          <p:cNvPr id="354" name="Google Shape;354;p36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355" name="Google Shape;355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 txBox="1"/>
          <p:nvPr>
            <p:ph type="title"/>
          </p:nvPr>
        </p:nvSpPr>
        <p:spPr>
          <a:xfrm>
            <a:off x="415600" y="1368467"/>
            <a:ext cx="11360800" cy="307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Visualize correct dots in proper sequence and position (and then click)</a:t>
            </a: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8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</a:t>
            </a:r>
            <a:endParaRPr lang="en-GB"/>
          </a:p>
        </p:txBody>
      </p:sp>
      <p:sp>
        <p:nvSpPr>
          <p:cNvPr id="386" name="Google Shape;386;p38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387" name="Google Shape;387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8"/>
          <p:cNvSpPr txBox="1"/>
          <p:nvPr/>
        </p:nvSpPr>
        <p:spPr>
          <a:xfrm>
            <a:off x="2011333" y="4522639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9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</a:t>
            </a:r>
            <a:endParaRPr lang="en-GB"/>
          </a:p>
        </p:txBody>
      </p:sp>
      <p:sp>
        <p:nvSpPr>
          <p:cNvPr id="414" name="Google Shape;414;p39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415" name="Google Shape;415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9"/>
          <p:cNvSpPr txBox="1"/>
          <p:nvPr/>
        </p:nvSpPr>
        <p:spPr>
          <a:xfrm>
            <a:off x="2011333" y="4522639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437" name="Google Shape;437;p39"/>
          <p:cNvSpPr txBox="1"/>
          <p:nvPr/>
        </p:nvSpPr>
        <p:spPr>
          <a:xfrm>
            <a:off x="5839400" y="1806905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0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Level - 2</a:t>
            </a: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1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/>
              <a:t>98</a:t>
            </a:r>
            <a:r>
              <a:rPr lang="en-GB"/>
              <a:t>.</a:t>
            </a:r>
            <a:endParaRPr lang="en-GB"/>
          </a:p>
        </p:txBody>
      </p:sp>
      <p:sp>
        <p:nvSpPr>
          <p:cNvPr id="448" name="Google Shape;448;p41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449" name="Google Shape;449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4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2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endParaRPr lang="en-GB"/>
          </a:p>
        </p:txBody>
      </p:sp>
      <p:sp>
        <p:nvSpPr>
          <p:cNvPr id="479" name="Google Shape;479;p42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480" name="Google Shape;48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3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510" name="Google Shape;510;p43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11" name="Google Shape;511;p43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2" name="Google Shape;512;p43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3" name="Google Shape;513;p43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4" name="Google Shape;514;p43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5" name="Google Shape;515;p43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6" name="Google Shape;516;p43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7" name="Google Shape;517;p43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8" name="Google Shape;518;p43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9" name="Google Shape;519;p43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20" name="Google Shape;520;p43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21" name="Google Shape;521;p43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22" name="Google Shape;522;p43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23" name="Google Shape;523;p43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24" name="Google Shape;524;p43"/>
          <p:cNvSpPr/>
          <p:nvPr/>
        </p:nvSpPr>
        <p:spPr>
          <a:xfrm>
            <a:off x="2048759" y="5036901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525" name="Google Shape;525;p43"/>
          <p:cNvSpPr/>
          <p:nvPr/>
        </p:nvSpPr>
        <p:spPr>
          <a:xfrm>
            <a:off x="806611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526" name="Google Shape;526;p4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51675" y="2070140"/>
            <a:ext cx="1928465" cy="201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4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995921" y="2079567"/>
            <a:ext cx="1925629" cy="2019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4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533" name="Google Shape;533;p44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34" name="Google Shape;534;p44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35" name="Google Shape;535;p44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36" name="Google Shape;536;p44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37" name="Google Shape;537;p44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38" name="Google Shape;538;p44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39" name="Google Shape;539;p44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0" name="Google Shape;540;p44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1" name="Google Shape;541;p44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2" name="Google Shape;542;p44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3" name="Google Shape;543;p44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4" name="Google Shape;544;p44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5" name="Google Shape;545;p44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6" name="Google Shape;546;p44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547" name="Google Shape;547;p4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51675" y="2070140"/>
            <a:ext cx="1928465" cy="201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4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995921" y="2079567"/>
            <a:ext cx="1925629" cy="20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4"/>
          <p:cNvSpPr/>
          <p:nvPr/>
        </p:nvSpPr>
        <p:spPr>
          <a:xfrm>
            <a:off x="4919392" y="490973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5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endParaRPr lang="en-GB"/>
          </a:p>
        </p:txBody>
      </p:sp>
      <p:sp>
        <p:nvSpPr>
          <p:cNvPr id="555" name="Google Shape;555;p45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556" name="Google Shape;556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4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4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4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46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pic>
        <p:nvPicPr>
          <p:cNvPr id="586" name="Google Shape;586;p4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048759" y="1976241"/>
            <a:ext cx="2214024" cy="223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4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929217" y="1976241"/>
            <a:ext cx="2214023" cy="21546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8" name="Google Shape;588;p46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89" name="Google Shape;589;p46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0" name="Google Shape;590;p46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1" name="Google Shape;591;p46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2" name="Google Shape;592;p46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3" name="Google Shape;593;p46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4" name="Google Shape;594;p46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5" name="Google Shape;595;p46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6" name="Google Shape;596;p46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7" name="Google Shape;597;p46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8" name="Google Shape;598;p46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9" name="Google Shape;599;p46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00" name="Google Shape;600;p46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01" name="Google Shape;601;p46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02" name="Google Shape;602;p46"/>
          <p:cNvSpPr/>
          <p:nvPr/>
        </p:nvSpPr>
        <p:spPr>
          <a:xfrm>
            <a:off x="2048759" y="5036901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603" name="Google Shape;603;p46"/>
          <p:cNvSpPr/>
          <p:nvPr/>
        </p:nvSpPr>
        <p:spPr>
          <a:xfrm>
            <a:off x="806611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47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pic>
        <p:nvPicPr>
          <p:cNvPr id="609" name="Google Shape;609;p4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048759" y="1976241"/>
            <a:ext cx="2214024" cy="223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4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929217" y="1976241"/>
            <a:ext cx="2214023" cy="21546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1" name="Google Shape;611;p47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12" name="Google Shape;612;p47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13" name="Google Shape;613;p47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14" name="Google Shape;614;p47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15" name="Google Shape;615;p47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16" name="Google Shape;616;p47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17" name="Google Shape;617;p47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18" name="Google Shape;618;p47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19" name="Google Shape;619;p47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20" name="Google Shape;620;p47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21" name="Google Shape;621;p47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22" name="Google Shape;622;p47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23" name="Google Shape;623;p47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24" name="Google Shape;624;p47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25" name="Google Shape;625;p47"/>
          <p:cNvSpPr/>
          <p:nvPr/>
        </p:nvSpPr>
        <p:spPr>
          <a:xfrm>
            <a:off x="4691625" y="5128701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8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endParaRPr lang="en-GB"/>
          </a:p>
        </p:txBody>
      </p:sp>
      <p:sp>
        <p:nvSpPr>
          <p:cNvPr id="631" name="Google Shape;631;p48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632" name="Google Shape;632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4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4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4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49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662" name="Google Shape;662;p49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63" name="Google Shape;663;p49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64" name="Google Shape;664;p49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65" name="Google Shape;665;p49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66" name="Google Shape;666;p49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67" name="Google Shape;667;p49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68" name="Google Shape;668;p49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69" name="Google Shape;669;p49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70" name="Google Shape;670;p49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71" name="Google Shape;671;p49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72" name="Google Shape;672;p49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73" name="Google Shape;673;p49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74" name="Google Shape;674;p49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75" name="Google Shape;675;p49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76" name="Google Shape;676;p49"/>
          <p:cNvSpPr/>
          <p:nvPr/>
        </p:nvSpPr>
        <p:spPr>
          <a:xfrm>
            <a:off x="211974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677" name="Google Shape;677;p49"/>
          <p:cNvSpPr/>
          <p:nvPr/>
        </p:nvSpPr>
        <p:spPr>
          <a:xfrm>
            <a:off x="8082740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678" name="Google Shape;678;p4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80429" y="2116331"/>
            <a:ext cx="1916336" cy="1982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4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5" y="2079568"/>
            <a:ext cx="1933777" cy="2019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50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685" name="Google Shape;685;p50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86" name="Google Shape;686;p50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87" name="Google Shape;687;p50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88" name="Google Shape;688;p50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89" name="Google Shape;689;p50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90" name="Google Shape;690;p50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91" name="Google Shape;691;p50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92" name="Google Shape;692;p50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93" name="Google Shape;693;p50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94" name="Google Shape;694;p50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95" name="Google Shape;695;p50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96" name="Google Shape;696;p50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97" name="Google Shape;697;p50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98" name="Google Shape;698;p50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699" name="Google Shape;699;p5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80429" y="2116331"/>
            <a:ext cx="1916336" cy="1982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5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5" y="2079568"/>
            <a:ext cx="1933777" cy="2019271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50"/>
          <p:cNvSpPr/>
          <p:nvPr/>
        </p:nvSpPr>
        <p:spPr>
          <a:xfrm>
            <a:off x="4919407" y="5128708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51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endParaRPr lang="en-GB"/>
          </a:p>
        </p:txBody>
      </p:sp>
      <p:sp>
        <p:nvSpPr>
          <p:cNvPr id="707" name="Google Shape;707;p51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708" name="Google Shape;708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52"/>
          <p:cNvSpPr txBox="1"/>
          <p:nvPr>
            <p:ph type="title"/>
          </p:nvPr>
        </p:nvSpPr>
        <p:spPr>
          <a:xfrm>
            <a:off x="415600" y="1368467"/>
            <a:ext cx="11360800" cy="307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Visualize correct dots in proper sequence and position (and then click)</a:t>
            </a: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53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endParaRPr lang="en-GB"/>
          </a:p>
        </p:txBody>
      </p:sp>
      <p:sp>
        <p:nvSpPr>
          <p:cNvPr id="743" name="Google Shape;743;p53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744" name="Google Shape;744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5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5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5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53"/>
          <p:cNvSpPr txBox="1"/>
          <p:nvPr/>
        </p:nvSpPr>
        <p:spPr>
          <a:xfrm>
            <a:off x="6177600" y="2858755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4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endParaRPr lang="en-GB"/>
          </a:p>
        </p:txBody>
      </p:sp>
      <p:sp>
        <p:nvSpPr>
          <p:cNvPr id="775" name="Google Shape;775;p54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776" name="Google Shape;776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5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5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5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54"/>
          <p:cNvSpPr txBox="1"/>
          <p:nvPr/>
        </p:nvSpPr>
        <p:spPr>
          <a:xfrm>
            <a:off x="6177600" y="2858755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802" name="Google Shape;802;p54"/>
          <p:cNvSpPr txBox="1"/>
          <p:nvPr/>
        </p:nvSpPr>
        <p:spPr>
          <a:xfrm>
            <a:off x="6942851" y="12110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55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endParaRPr lang="en-GB"/>
          </a:p>
        </p:txBody>
      </p:sp>
      <p:sp>
        <p:nvSpPr>
          <p:cNvPr id="808" name="Google Shape;808;p55"/>
          <p:cNvSpPr txBox="1"/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</a:p>
        </p:txBody>
      </p:sp>
      <p:pic>
        <p:nvPicPr>
          <p:cNvPr id="809" name="Google Shape;809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099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5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5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5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5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55"/>
          <p:cNvSpPr txBox="1"/>
          <p:nvPr/>
        </p:nvSpPr>
        <p:spPr>
          <a:xfrm>
            <a:off x="6177600" y="2858755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835" name="Google Shape;835;p55"/>
          <p:cNvSpPr txBox="1"/>
          <p:nvPr/>
        </p:nvSpPr>
        <p:spPr>
          <a:xfrm>
            <a:off x="6942851" y="12110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836" name="Google Shape;836;p55"/>
          <p:cNvSpPr txBox="1"/>
          <p:nvPr/>
        </p:nvSpPr>
        <p:spPr>
          <a:xfrm>
            <a:off x="3693951" y="4207405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56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Level - 3</a:t>
            </a: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57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/>
              <a:t>99</a:t>
            </a:r>
            <a:r>
              <a:rPr lang="en-GB"/>
              <a:t>.</a:t>
            </a:r>
            <a:endParaRPr lang="en-GB"/>
          </a:p>
        </p:txBody>
      </p:sp>
      <p:pic>
        <p:nvPicPr>
          <p:cNvPr id="847" name="Google Shape;847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5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4900" y="1434167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58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883" name="Google Shape;883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5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5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5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4900" y="1434167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59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919" name="Google Shape;919;p59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20" name="Google Shape;920;p59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21" name="Google Shape;921;p59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22" name="Google Shape;922;p59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23" name="Google Shape;923;p59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24" name="Google Shape;924;p59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25" name="Google Shape;925;p59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26" name="Google Shape;926;p59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27" name="Google Shape;927;p59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28" name="Google Shape;928;p59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29" name="Google Shape;929;p59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30" name="Google Shape;930;p59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31" name="Google Shape;931;p59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32" name="Google Shape;932;p59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933" name="Google Shape;933;p59"/>
          <p:cNvSpPr/>
          <p:nvPr/>
        </p:nvSpPr>
        <p:spPr>
          <a:xfrm>
            <a:off x="2025541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934" name="Google Shape;934;p59"/>
          <p:cNvSpPr/>
          <p:nvPr/>
        </p:nvSpPr>
        <p:spPr>
          <a:xfrm>
            <a:off x="8049491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935" name="Google Shape;935;p5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049491" y="2079567"/>
            <a:ext cx="2116967" cy="201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5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025541" y="2105849"/>
            <a:ext cx="2152191" cy="2051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60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942" name="Google Shape;942;p60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43" name="Google Shape;943;p60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44" name="Google Shape;944;p60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45" name="Google Shape;945;p60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46" name="Google Shape;946;p60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47" name="Google Shape;947;p60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48" name="Google Shape;948;p60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49" name="Google Shape;949;p60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50" name="Google Shape;950;p60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51" name="Google Shape;951;p60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52" name="Google Shape;952;p60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53" name="Google Shape;953;p60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54" name="Google Shape;954;p60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55" name="Google Shape;955;p60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956" name="Google Shape;956;p60"/>
          <p:cNvSpPr/>
          <p:nvPr/>
        </p:nvSpPr>
        <p:spPr>
          <a:xfrm>
            <a:off x="4615591" y="5128708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957" name="Google Shape;957;p6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049491" y="2079567"/>
            <a:ext cx="2116967" cy="201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6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025541" y="2105849"/>
            <a:ext cx="2152191" cy="2051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61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964" name="Google Shape;96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6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6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4900" y="1434167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62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000" name="Google Shape;1000;p62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01" name="Google Shape;1001;p62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02" name="Google Shape;1002;p62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03" name="Google Shape;1003;p62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04" name="Google Shape;1004;p62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05" name="Google Shape;1005;p62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06" name="Google Shape;1006;p62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07" name="Google Shape;1007;p62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08" name="Google Shape;1008;p62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09" name="Google Shape;1009;p62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10" name="Google Shape;1010;p62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11" name="Google Shape;1011;p62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12" name="Google Shape;1012;p62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13" name="Google Shape;1013;p62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014" name="Google Shape;1014;p62"/>
          <p:cNvSpPr/>
          <p:nvPr/>
        </p:nvSpPr>
        <p:spPr>
          <a:xfrm>
            <a:off x="211974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1015" name="Google Shape;1015;p62"/>
          <p:cNvSpPr/>
          <p:nvPr/>
        </p:nvSpPr>
        <p:spPr>
          <a:xfrm>
            <a:off x="8082740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1016" name="Google Shape;1016;p6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80429" y="2069469"/>
            <a:ext cx="1916336" cy="2029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6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3525" y="2133307"/>
            <a:ext cx="1933781" cy="1819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63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023" name="Google Shape;1023;p63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4" name="Google Shape;1024;p63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25" name="Google Shape;1025;p63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26" name="Google Shape;1026;p63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27" name="Google Shape;1027;p63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28" name="Google Shape;1028;p63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29" name="Google Shape;1029;p63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30" name="Google Shape;1030;p63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31" name="Google Shape;1031;p63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32" name="Google Shape;1032;p63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33" name="Google Shape;1033;p63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34" name="Google Shape;1034;p63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35" name="Google Shape;1035;p63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36" name="Google Shape;1036;p63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037" name="Google Shape;1037;p6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80429" y="2069469"/>
            <a:ext cx="1916336" cy="2029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6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3525" y="2133307"/>
            <a:ext cx="1933781" cy="1819633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63"/>
          <p:cNvSpPr/>
          <p:nvPr/>
        </p:nvSpPr>
        <p:spPr>
          <a:xfrm>
            <a:off x="4919407" y="5128708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64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1045" name="Google Shape;1045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6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6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6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6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4900" y="1434167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65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081" name="Google Shape;1081;p65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82" name="Google Shape;1082;p65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83" name="Google Shape;1083;p65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84" name="Google Shape;1084;p65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85" name="Google Shape;1085;p65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86" name="Google Shape;1086;p65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87" name="Google Shape;1087;p65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88" name="Google Shape;1088;p65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89" name="Google Shape;1089;p65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90" name="Google Shape;1090;p65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91" name="Google Shape;1091;p65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92" name="Google Shape;1092;p65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93" name="Google Shape;1093;p65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94" name="Google Shape;1094;p65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095" name="Google Shape;1095;p65"/>
          <p:cNvSpPr/>
          <p:nvPr/>
        </p:nvSpPr>
        <p:spPr>
          <a:xfrm>
            <a:off x="2048759" y="5036901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1096" name="Google Shape;1096;p65"/>
          <p:cNvSpPr/>
          <p:nvPr/>
        </p:nvSpPr>
        <p:spPr>
          <a:xfrm>
            <a:off x="806611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1097" name="Google Shape;1097;p6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173040" y="2047551"/>
            <a:ext cx="2107099" cy="2051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6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048759" y="2090881"/>
            <a:ext cx="2014192" cy="2048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66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104" name="Google Shape;1104;p66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05" name="Google Shape;1105;p66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06" name="Google Shape;1106;p66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07" name="Google Shape;1107;p66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08" name="Google Shape;1108;p66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09" name="Google Shape;1109;p66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10" name="Google Shape;1110;p66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11" name="Google Shape;1111;p66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12" name="Google Shape;1112;p66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13" name="Google Shape;1113;p66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14" name="Google Shape;1114;p66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15" name="Google Shape;1115;p66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16" name="Google Shape;1116;p66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17" name="Google Shape;1117;p66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18" name="Google Shape;1118;p66"/>
          <p:cNvSpPr/>
          <p:nvPr/>
        </p:nvSpPr>
        <p:spPr>
          <a:xfrm>
            <a:off x="4924092" y="4957568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pic>
        <p:nvPicPr>
          <p:cNvPr id="1119" name="Google Shape;1119;p6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173040" y="2047551"/>
            <a:ext cx="2107099" cy="2051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6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048759" y="2090881"/>
            <a:ext cx="2014192" cy="2048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67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1126" name="Google Shape;1126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8" name="Google Shape;1138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9" name="Google Shape;1139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0" name="Google Shape;1140;p6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1" name="Google Shape;1141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3" name="Google Shape;1143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6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p6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4900" y="1434167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68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162" name="Google Shape;1162;p68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63" name="Google Shape;1163;p68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64" name="Google Shape;1164;p68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65" name="Google Shape;1165;p68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66" name="Google Shape;1166;p68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67" name="Google Shape;1167;p68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68" name="Google Shape;1168;p68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69" name="Google Shape;1169;p68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70" name="Google Shape;1170;p68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71" name="Google Shape;1171;p68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72" name="Google Shape;1172;p68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73" name="Google Shape;1173;p68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74" name="Google Shape;1174;p68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75" name="Google Shape;1175;p68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76" name="Google Shape;1176;p68"/>
          <p:cNvSpPr/>
          <p:nvPr/>
        </p:nvSpPr>
        <p:spPr>
          <a:xfrm>
            <a:off x="2048759" y="5036901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1177" name="Google Shape;1177;p68"/>
          <p:cNvSpPr/>
          <p:nvPr/>
        </p:nvSpPr>
        <p:spPr>
          <a:xfrm>
            <a:off x="806611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1178" name="Google Shape;1178;p6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73671" y="2079567"/>
            <a:ext cx="1906469" cy="201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6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048759" y="2035133"/>
            <a:ext cx="1985911" cy="2095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69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185" name="Google Shape;1185;p69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86" name="Google Shape;1186;p69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87" name="Google Shape;1187;p69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88" name="Google Shape;1188;p69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89" name="Google Shape;1189;p69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90" name="Google Shape;1190;p69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91" name="Google Shape;1191;p69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92" name="Google Shape;1192;p69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93" name="Google Shape;1193;p69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94" name="Google Shape;1194;p69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95" name="Google Shape;1195;p69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96" name="Google Shape;1196;p69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97" name="Google Shape;1197;p69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98" name="Google Shape;1198;p69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199" name="Google Shape;1199;p6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373671" y="2079567"/>
            <a:ext cx="1906469" cy="201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6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048759" y="2035133"/>
            <a:ext cx="1985911" cy="209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201" name="Google Shape;1201;p69"/>
          <p:cNvSpPr/>
          <p:nvPr/>
        </p:nvSpPr>
        <p:spPr>
          <a:xfrm>
            <a:off x="4919392" y="490973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70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1207" name="Google Shape;1207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Google Shape;1211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" name="Google Shape;1219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0" name="Google Shape;1220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Google Shape;1221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2" name="Google Shape;1222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3" name="Google Shape;1223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4" name="Google Shape;1224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7" name="Google Shape;1227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Google Shape;1228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" name="Google Shape;1229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7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4900" y="1434167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71"/>
          <p:cNvSpPr txBox="1"/>
          <p:nvPr>
            <p:ph type="title"/>
          </p:nvPr>
        </p:nvSpPr>
        <p:spPr>
          <a:xfrm>
            <a:off x="415600" y="1368467"/>
            <a:ext cx="11360800" cy="307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Visualize correct dots in proper sequence and position (and then click)</a:t>
            </a: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72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1248" name="Google Shape;1248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p7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7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7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7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8" name="Google Shape;1258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9" name="Google Shape;1259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0" name="Google Shape;1260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1" name="Google Shape;1261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4" name="Google Shape;1264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8" name="Google Shape;1268;p7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5" name="Google Shape;1275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7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7" name="Google Shape;1277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7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4900" y="1434167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72"/>
          <p:cNvSpPr txBox="1"/>
          <p:nvPr/>
        </p:nvSpPr>
        <p:spPr>
          <a:xfrm>
            <a:off x="1862584" y="1491939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73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1285" name="Google Shape;1285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7" name="Google Shape;1287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7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7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7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4" name="Google Shape;1294;p7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5" name="Google Shape;1295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6" name="Google Shape;1296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7" name="Google Shape;1297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8" name="Google Shape;1298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9" name="Google Shape;1299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2" name="Google Shape;1302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3" name="Google Shape;1303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4" name="Google Shape;1304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5" name="Google Shape;1305;p7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6" name="Google Shape;1306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7" name="Google Shape;1307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8" name="Google Shape;1308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9" name="Google Shape;1309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0" name="Google Shape;1310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1" name="Google Shape;1311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2" name="Google Shape;1312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3" name="Google Shape;1313;p7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4" name="Google Shape;1314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5" name="Google Shape;1315;p7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4900" y="1434167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p73"/>
          <p:cNvSpPr txBox="1"/>
          <p:nvPr/>
        </p:nvSpPr>
        <p:spPr>
          <a:xfrm>
            <a:off x="1862584" y="1491939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317" name="Google Shape;1317;p73"/>
          <p:cNvSpPr txBox="1"/>
          <p:nvPr/>
        </p:nvSpPr>
        <p:spPr>
          <a:xfrm>
            <a:off x="5905800" y="38167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74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1323" name="Google Shape;1323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4" name="Google Shape;1324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5" name="Google Shape;1325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6" name="Google Shape;1326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7" name="Google Shape;1327;p7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8" name="Google Shape;1328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9" name="Google Shape;1329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0" name="Google Shape;1330;p7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7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p7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4" name="Google Shape;1334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5" name="Google Shape;1335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6" name="Google Shape;1336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7" name="Google Shape;1337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" name="Google Shape;1338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" name="Google Shape;1340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p7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2" name="Google Shape;1342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3" name="Google Shape;1343;p7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4" name="Google Shape;1344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5" name="Google Shape;1345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6" name="Google Shape;1346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7" name="Google Shape;1347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8" name="Google Shape;1348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9" name="Google Shape;1349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7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3" name="Google Shape;1353;p7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4900" y="1434167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1354" name="Google Shape;1354;p74"/>
          <p:cNvSpPr txBox="1"/>
          <p:nvPr/>
        </p:nvSpPr>
        <p:spPr>
          <a:xfrm>
            <a:off x="1862584" y="1491939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355" name="Google Shape;1355;p74"/>
          <p:cNvSpPr txBox="1"/>
          <p:nvPr/>
        </p:nvSpPr>
        <p:spPr>
          <a:xfrm>
            <a:off x="5905800" y="38167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356" name="Google Shape;1356;p74"/>
          <p:cNvSpPr txBox="1"/>
          <p:nvPr/>
        </p:nvSpPr>
        <p:spPr>
          <a:xfrm>
            <a:off x="3165617" y="4948988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75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</a:t>
            </a:r>
            <a:endParaRPr lang="en-GB"/>
          </a:p>
        </p:txBody>
      </p:sp>
      <p:pic>
        <p:nvPicPr>
          <p:cNvPr id="1362" name="Google Shape;1362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4" name="Google Shape;1364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5" name="Google Shape;1365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6" name="Google Shape;1366;p7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7" name="Google Shape;1367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670767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8" name="Google Shape;1368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9" name="Google Shape;1369;p7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7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1" name="Google Shape;1371;p7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" name="Google Shape;1372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3" name="Google Shape;1373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4" name="Google Shape;1374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6" name="Google Shape;1376;p7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7" name="Google Shape;1377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8" name="Google Shape;1378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9" name="Google Shape;1379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0" name="Google Shape;1380;p7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1" name="Google Shape;1381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2" name="Google Shape;1382;p7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3" name="Google Shape;1383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5" name="Google Shape;1385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6" name="Google Shape;1386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7" name="Google Shape;1387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8" name="Google Shape;1388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9" name="Google Shape;1389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0" name="Google Shape;1390;p7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1" name="Google Shape;1391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2" name="Google Shape;1392;p7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04900" y="1434167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1393" name="Google Shape;1393;p75"/>
          <p:cNvSpPr txBox="1"/>
          <p:nvPr/>
        </p:nvSpPr>
        <p:spPr>
          <a:xfrm>
            <a:off x="1862584" y="1491939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394" name="Google Shape;1394;p75"/>
          <p:cNvSpPr txBox="1"/>
          <p:nvPr/>
        </p:nvSpPr>
        <p:spPr>
          <a:xfrm>
            <a:off x="5905800" y="38167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395" name="Google Shape;1395;p75"/>
          <p:cNvSpPr txBox="1"/>
          <p:nvPr/>
        </p:nvSpPr>
        <p:spPr>
          <a:xfrm>
            <a:off x="3165617" y="4948988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396" name="Google Shape;1396;p75"/>
          <p:cNvSpPr txBox="1"/>
          <p:nvPr/>
        </p:nvSpPr>
        <p:spPr>
          <a:xfrm>
            <a:off x="8107851" y="2383039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4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76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Level - 4</a:t>
            </a: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77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/>
              <a:t>100</a:t>
            </a:r>
            <a:r>
              <a:rPr lang="en-GB"/>
              <a:t>.</a:t>
            </a:r>
            <a:endParaRPr lang="en-GB"/>
          </a:p>
        </p:txBody>
      </p:sp>
      <p:pic>
        <p:nvPicPr>
          <p:cNvPr id="1407" name="Google Shape;1407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8" name="Google Shape;1408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1" name="Google Shape;1411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2" name="Google Shape;1412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6" name="Google Shape;1416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7" name="Google Shape;1417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8" name="Google Shape;1418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9" name="Google Shape;1419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0" name="Google Shape;1420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1" name="Google Shape;1421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2" name="Google Shape;1422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3" name="Google Shape;1423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4" name="Google Shape;1424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5" name="Google Shape;1425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6" name="Google Shape;1426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7" name="Google Shape;1427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8" name="Google Shape;1428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9" name="Google Shape;1429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0" name="Google Shape;1430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1" name="Google Shape;1431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2" name="Google Shape;1432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3" name="Google Shape;1433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4" name="Google Shape;1434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5" name="Google Shape;1435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6" name="Google Shape;1436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7" name="Google Shape;1437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8" name="Google Shape;1438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9" name="Google Shape;1439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0" name="Google Shape;1440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1" name="Google Shape;1441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2" name="Google Shape;1442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4" name="Google Shape;1444;p7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p78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450" name="Google Shape;1450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1" name="Google Shape;1451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3" name="Google Shape;1453;p7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Google Shape;1456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Google Shape;1457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8" name="Google Shape;1458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9" name="Google Shape;1459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0" name="Google Shape;1460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1" name="Google Shape;1461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2" name="Google Shape;1462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3" name="Google Shape;1463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7" name="Google Shape;1467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8" name="Google Shape;1468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9" name="Google Shape;1469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0" name="Google Shape;1470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1" name="Google Shape;1471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2" name="Google Shape;1472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3" name="Google Shape;1473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4" name="Google Shape;1474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" name="Google Shape;1475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7" name="Google Shape;1477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8" name="Google Shape;1478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9" name="Google Shape;1479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0" name="Google Shape;1480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1" name="Google Shape;1481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2" name="Google Shape;1482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3" name="Google Shape;1483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4" name="Google Shape;1484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5" name="Google Shape;1485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6" name="Google Shape;1486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7" name="Google Shape;1487;p7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p79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493" name="Google Shape;1493;p79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94" name="Google Shape;1494;p79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95" name="Google Shape;1495;p79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96" name="Google Shape;1496;p79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97" name="Google Shape;1497;p79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98" name="Google Shape;1498;p79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99" name="Google Shape;1499;p79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00" name="Google Shape;1500;p79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01" name="Google Shape;1501;p79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02" name="Google Shape;1502;p79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03" name="Google Shape;1503;p79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04" name="Google Shape;1504;p79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05" name="Google Shape;1505;p79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06" name="Google Shape;1506;p79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507" name="Google Shape;1507;p79"/>
          <p:cNvSpPr/>
          <p:nvPr/>
        </p:nvSpPr>
        <p:spPr>
          <a:xfrm>
            <a:off x="2048759" y="5036901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1508" name="Google Shape;1508;p79"/>
          <p:cNvSpPr/>
          <p:nvPr/>
        </p:nvSpPr>
        <p:spPr>
          <a:xfrm>
            <a:off x="806611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1509" name="Google Shape;1509;p7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066115" y="2116331"/>
            <a:ext cx="2119745" cy="205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0" name="Google Shape;1510;p7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048759" y="2078501"/>
            <a:ext cx="2061725" cy="2051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4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p80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516" name="Google Shape;1516;p80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17" name="Google Shape;1517;p80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18" name="Google Shape;1518;p80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19" name="Google Shape;1519;p80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20" name="Google Shape;1520;p80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21" name="Google Shape;1521;p80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22" name="Google Shape;1522;p80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23" name="Google Shape;1523;p80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24" name="Google Shape;1524;p80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25" name="Google Shape;1525;p80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26" name="Google Shape;1526;p80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27" name="Google Shape;1527;p80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28" name="Google Shape;1528;p80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29" name="Google Shape;1529;p80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530" name="Google Shape;1530;p80"/>
          <p:cNvSpPr/>
          <p:nvPr/>
        </p:nvSpPr>
        <p:spPr>
          <a:xfrm>
            <a:off x="4758692" y="5033201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pic>
        <p:nvPicPr>
          <p:cNvPr id="1531" name="Google Shape;1531;p8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066115" y="2116331"/>
            <a:ext cx="2119745" cy="205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2" name="Google Shape;1532;p8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048759" y="2078501"/>
            <a:ext cx="2061725" cy="2051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p81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538" name="Google Shape;1538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9" name="Google Shape;1539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0" name="Google Shape;1540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1" name="Google Shape;1541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2" name="Google Shape;1542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4" name="Google Shape;1544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" name="Google Shape;1545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6" name="Google Shape;1546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7" name="Google Shape;1547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8" name="Google Shape;1548;p8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9" name="Google Shape;1549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0" name="Google Shape;1550;p8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1" name="Google Shape;1551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2" name="Google Shape;1552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5" name="Google Shape;1555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6" name="Google Shape;1556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7" name="Google Shape;1557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8" name="Google Shape;1558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9" name="Google Shape;1559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0" name="Google Shape;1560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1" name="Google Shape;1561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2" name="Google Shape;1562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3" name="Google Shape;1563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4" name="Google Shape;1564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5" name="Google Shape;1565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6" name="Google Shape;1566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7" name="Google Shape;1567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8" name="Google Shape;1568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9" name="Google Shape;1569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0" name="Google Shape;1570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1" name="Google Shape;1571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2" name="Google Shape;1572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3" name="Google Shape;1573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4" name="Google Shape;1574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5" name="Google Shape;1575;p8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82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581" name="Google Shape;1581;p82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82" name="Google Shape;1582;p82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83" name="Google Shape;1583;p82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84" name="Google Shape;1584;p82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85" name="Google Shape;1585;p82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86" name="Google Shape;1586;p82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87" name="Google Shape;1587;p82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88" name="Google Shape;1588;p82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89" name="Google Shape;1589;p82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90" name="Google Shape;1590;p82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91" name="Google Shape;1591;p82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92" name="Google Shape;1592;p82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93" name="Google Shape;1593;p82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94" name="Google Shape;1594;p82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595" name="Google Shape;1595;p82"/>
          <p:cNvSpPr/>
          <p:nvPr/>
        </p:nvSpPr>
        <p:spPr>
          <a:xfrm>
            <a:off x="211974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1596" name="Google Shape;1596;p82"/>
          <p:cNvSpPr/>
          <p:nvPr/>
        </p:nvSpPr>
        <p:spPr>
          <a:xfrm>
            <a:off x="8082740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1597" name="Google Shape;1597;p8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446416" y="2133307"/>
            <a:ext cx="1850349" cy="198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8" name="Google Shape;1598;p8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4" y="2082555"/>
            <a:ext cx="1962057" cy="1942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83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604" name="Google Shape;1604;p83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05" name="Google Shape;1605;p83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06" name="Google Shape;1606;p83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07" name="Google Shape;1607;p83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08" name="Google Shape;1608;p83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09" name="Google Shape;1609;p83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10" name="Google Shape;1610;p83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11" name="Google Shape;1611;p83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12" name="Google Shape;1612;p83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13" name="Google Shape;1613;p83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14" name="Google Shape;1614;p83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15" name="Google Shape;1615;p83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16" name="Google Shape;1616;p83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17" name="Google Shape;1617;p83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618" name="Google Shape;1618;p8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446416" y="2133307"/>
            <a:ext cx="1850349" cy="198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9" name="Google Shape;1619;p8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4" y="2082555"/>
            <a:ext cx="1962057" cy="1942689"/>
          </a:xfrm>
          <a:prstGeom prst="rect">
            <a:avLst/>
          </a:prstGeom>
          <a:noFill/>
          <a:ln>
            <a:noFill/>
          </a:ln>
        </p:spPr>
      </p:pic>
      <p:sp>
        <p:nvSpPr>
          <p:cNvPr id="1620" name="Google Shape;1620;p83"/>
          <p:cNvSpPr/>
          <p:nvPr/>
        </p:nvSpPr>
        <p:spPr>
          <a:xfrm>
            <a:off x="4919407" y="5128708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4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p84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626" name="Google Shape;162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7" name="Google Shape;162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8" name="Google Shape;162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9" name="Google Shape;162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0" name="Google Shape;163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1" name="Google Shape;163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2" name="Google Shape;163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3" name="Google Shape;163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4" name="Google Shape;163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5" name="Google Shape;163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6" name="Google Shape;163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7" name="Google Shape;163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" name="Google Shape;1638;p8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" name="Google Shape;163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0" name="Google Shape;164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1" name="Google Shape;164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2" name="Google Shape;164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3" name="Google Shape;164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4" name="Google Shape;164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5" name="Google Shape;164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6" name="Google Shape;164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7" name="Google Shape;164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8" name="Google Shape;164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9" name="Google Shape;164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0" name="Google Shape;165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1" name="Google Shape;165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2" name="Google Shape;165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3" name="Google Shape;165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4" name="Google Shape;1654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5" name="Google Shape;1655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6" name="Google Shape;1656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7" name="Google Shape;1657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8" name="Google Shape;1658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9" name="Google Shape;1659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0" name="Google Shape;1660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1" name="Google Shape;1661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2" name="Google Shape;1662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3" name="Google Shape;1663;p8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85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669" name="Google Shape;1669;p85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70" name="Google Shape;1670;p85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71" name="Google Shape;1671;p85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72" name="Google Shape;1672;p85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73" name="Google Shape;1673;p85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74" name="Google Shape;1674;p85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75" name="Google Shape;1675;p85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76" name="Google Shape;1676;p85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77" name="Google Shape;1677;p85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78" name="Google Shape;1678;p85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79" name="Google Shape;1679;p85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80" name="Google Shape;1680;p85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81" name="Google Shape;1681;p85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82" name="Google Shape;1682;p85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683" name="Google Shape;1683;p85"/>
          <p:cNvSpPr/>
          <p:nvPr/>
        </p:nvSpPr>
        <p:spPr>
          <a:xfrm>
            <a:off x="2048759" y="5036901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1684" name="Google Shape;1684;p85"/>
          <p:cNvSpPr/>
          <p:nvPr/>
        </p:nvSpPr>
        <p:spPr>
          <a:xfrm>
            <a:off x="806611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1685" name="Google Shape;1685;p8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066115" y="2079567"/>
            <a:ext cx="1959031" cy="205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6" name="Google Shape;1686;p8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995921" y="2079567"/>
            <a:ext cx="1982317" cy="2019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0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86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692" name="Google Shape;1692;p86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93" name="Google Shape;1693;p86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94" name="Google Shape;1694;p86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95" name="Google Shape;1695;p86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96" name="Google Shape;1696;p86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97" name="Google Shape;1697;p86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98" name="Google Shape;1698;p86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99" name="Google Shape;1699;p86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00" name="Google Shape;1700;p86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01" name="Google Shape;1701;p86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02" name="Google Shape;1702;p86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03" name="Google Shape;1703;p86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04" name="Google Shape;1704;p86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05" name="Google Shape;1705;p86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706" name="Google Shape;1706;p86"/>
          <p:cNvSpPr/>
          <p:nvPr/>
        </p:nvSpPr>
        <p:spPr>
          <a:xfrm>
            <a:off x="4919392" y="490973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pic>
        <p:nvPicPr>
          <p:cNvPr id="1707" name="Google Shape;1707;p8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066115" y="2079567"/>
            <a:ext cx="1959031" cy="205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8" name="Google Shape;1708;p8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995921" y="2079567"/>
            <a:ext cx="1982317" cy="2019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Google Shape;1713;p87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714" name="Google Shape;1714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5" name="Google Shape;1715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6" name="Google Shape;1716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7" name="Google Shape;1717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" name="Google Shape;1718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9" name="Google Shape;1719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0" name="Google Shape;1720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1" name="Google Shape;1721;p8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2" name="Google Shape;1722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3" name="Google Shape;1723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4" name="Google Shape;1724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5" name="Google Shape;1725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8" name="Google Shape;1728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9" name="Google Shape;1729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0" name="Google Shape;1730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1" name="Google Shape;1731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2" name="Google Shape;1732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3" name="Google Shape;1733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4" name="Google Shape;1734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5" name="Google Shape;1735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6" name="Google Shape;1736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7" name="Google Shape;1737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9" name="Google Shape;1739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0" name="Google Shape;1740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" name="Google Shape;1741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" name="Google Shape;1742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" name="Google Shape;1743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4" name="Google Shape;1744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5" name="Google Shape;1745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6" name="Google Shape;1746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7" name="Google Shape;1747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8" name="Google Shape;1748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9" name="Google Shape;1749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0" name="Google Shape;1750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1" name="Google Shape;1751;p8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5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Google Shape;1756;p88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757" name="Google Shape;1757;p88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58" name="Google Shape;1758;p88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59" name="Google Shape;1759;p88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60" name="Google Shape;1760;p88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61" name="Google Shape;1761;p88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62" name="Google Shape;1762;p88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63" name="Google Shape;1763;p88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64" name="Google Shape;1764;p88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65" name="Google Shape;1765;p88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66" name="Google Shape;1766;p88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67" name="Google Shape;1767;p88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68" name="Google Shape;1768;p88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69" name="Google Shape;1769;p88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70" name="Google Shape;1770;p88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771" name="Google Shape;1771;p88"/>
          <p:cNvSpPr/>
          <p:nvPr/>
        </p:nvSpPr>
        <p:spPr>
          <a:xfrm>
            <a:off x="211974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1772" name="Google Shape;1772;p88"/>
          <p:cNvSpPr/>
          <p:nvPr/>
        </p:nvSpPr>
        <p:spPr>
          <a:xfrm>
            <a:off x="8082740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1773" name="Google Shape;1773;p8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201325" y="2079565"/>
            <a:ext cx="2020027" cy="1945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4" name="Google Shape;1774;p8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4" y="2079567"/>
            <a:ext cx="2214021" cy="2019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p89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780" name="Google Shape;1780;p89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81" name="Google Shape;1781;p89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82" name="Google Shape;1782;p89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83" name="Google Shape;1783;p89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84" name="Google Shape;1784;p89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85" name="Google Shape;1785;p89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86" name="Google Shape;1786;p89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87" name="Google Shape;1787;p89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88" name="Google Shape;1788;p89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89" name="Google Shape;1789;p89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90" name="Google Shape;1790;p89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91" name="Google Shape;1791;p89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92" name="Google Shape;1792;p89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93" name="Google Shape;1793;p89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794" name="Google Shape;1794;p8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201325" y="2079565"/>
            <a:ext cx="2020027" cy="1945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5" name="Google Shape;1795;p8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4" y="2079567"/>
            <a:ext cx="2214021" cy="2019271"/>
          </a:xfrm>
          <a:prstGeom prst="rect">
            <a:avLst/>
          </a:prstGeom>
          <a:noFill/>
          <a:ln>
            <a:noFill/>
          </a:ln>
        </p:spPr>
      </p:pic>
      <p:sp>
        <p:nvSpPr>
          <p:cNvPr id="1796" name="Google Shape;1796;p89"/>
          <p:cNvSpPr/>
          <p:nvPr/>
        </p:nvSpPr>
        <p:spPr>
          <a:xfrm>
            <a:off x="4919407" y="5128708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0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90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802" name="Google Shape;1802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3" name="Google Shape;1803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4" name="Google Shape;1804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5" name="Google Shape;1805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6" name="Google Shape;1806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7" name="Google Shape;1807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8" name="Google Shape;1808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9" name="Google Shape;1809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0" name="Google Shape;1810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2" name="Google Shape;1812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3" name="Google Shape;1813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4" name="Google Shape;1814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5" name="Google Shape;1815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6" name="Google Shape;1816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7" name="Google Shape;1817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8" name="Google Shape;1818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9" name="Google Shape;1819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0" name="Google Shape;1820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1" name="Google Shape;1821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2" name="Google Shape;1822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3" name="Google Shape;1823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4" name="Google Shape;1824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5" name="Google Shape;1825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6" name="Google Shape;1826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7" name="Google Shape;1827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8" name="Google Shape;1828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9" name="Google Shape;1829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0" name="Google Shape;1830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1" name="Google Shape;1831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2" name="Google Shape;1832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3" name="Google Shape;1833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4" name="Google Shape;1834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5" name="Google Shape;1835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6" name="Google Shape;1836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7" name="Google Shape;1837;p9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8" name="Google Shape;1838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9" name="Google Shape;1839;p9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3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p91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845" name="Google Shape;1845;p91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6" name="Google Shape;1846;p91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47" name="Google Shape;1847;p91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48" name="Google Shape;1848;p91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49" name="Google Shape;1849;p91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50" name="Google Shape;1850;p91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51" name="Google Shape;1851;p91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52" name="Google Shape;1852;p91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53" name="Google Shape;1853;p91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54" name="Google Shape;1854;p91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55" name="Google Shape;1855;p91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56" name="Google Shape;1856;p91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57" name="Google Shape;1857;p91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58" name="Google Shape;1858;p91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59" name="Google Shape;1859;p91"/>
          <p:cNvSpPr/>
          <p:nvPr/>
        </p:nvSpPr>
        <p:spPr>
          <a:xfrm>
            <a:off x="2119745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107227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YES</a:t>
            </a:r>
            <a:endParaRPr sz="1465"/>
          </a:p>
        </p:txBody>
      </p:sp>
      <p:sp>
        <p:nvSpPr>
          <p:cNvPr id="1860" name="Google Shape;1860;p91"/>
          <p:cNvSpPr/>
          <p:nvPr/>
        </p:nvSpPr>
        <p:spPr>
          <a:xfrm>
            <a:off x="8082740" y="5012575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1861" name="Google Shape;1861;p9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082740" y="2122469"/>
            <a:ext cx="2025535" cy="201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9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5" y="2079567"/>
            <a:ext cx="2086477" cy="2019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6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p92"/>
          <p:cNvSpPr txBox="1"/>
          <p:nvPr/>
        </p:nvSpPr>
        <p:spPr>
          <a:xfrm>
            <a:off x="1995921" y="790320"/>
            <a:ext cx="4675600" cy="6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833C0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 this Mirror image?</a:t>
            </a:r>
            <a:endParaRPr sz="1465"/>
          </a:p>
        </p:txBody>
      </p:sp>
      <p:cxnSp>
        <p:nvCxnSpPr>
          <p:cNvPr id="1868" name="Google Shape;1868;p92"/>
          <p:cNvCxnSpPr/>
          <p:nvPr/>
        </p:nvCxnSpPr>
        <p:spPr>
          <a:xfrm>
            <a:off x="4930904" y="2079567"/>
            <a:ext cx="0" cy="205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69" name="Google Shape;1869;p92"/>
          <p:cNvCxnSpPr/>
          <p:nvPr/>
        </p:nvCxnSpPr>
        <p:spPr>
          <a:xfrm rot="10800000" flipH="1">
            <a:off x="4930904" y="2133299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0" name="Google Shape;1870;p92"/>
          <p:cNvCxnSpPr/>
          <p:nvPr/>
        </p:nvCxnSpPr>
        <p:spPr>
          <a:xfrm rot="10800000" flipH="1">
            <a:off x="4924095" y="2323644"/>
            <a:ext cx="176800" cy="19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1" name="Google Shape;1871;p92"/>
          <p:cNvCxnSpPr/>
          <p:nvPr/>
        </p:nvCxnSpPr>
        <p:spPr>
          <a:xfrm rot="10800000" flipH="1">
            <a:off x="4941207" y="2520383"/>
            <a:ext cx="173200" cy="16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2" name="Google Shape;1872;p92"/>
          <p:cNvCxnSpPr/>
          <p:nvPr/>
        </p:nvCxnSpPr>
        <p:spPr>
          <a:xfrm rot="10800000" flipH="1">
            <a:off x="4928657" y="2784457"/>
            <a:ext cx="178800" cy="21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3" name="Google Shape;1873;p92"/>
          <p:cNvCxnSpPr/>
          <p:nvPr/>
        </p:nvCxnSpPr>
        <p:spPr>
          <a:xfrm rot="10800000" flipH="1">
            <a:off x="4942385" y="3406024"/>
            <a:ext cx="185600" cy="1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4" name="Google Shape;1874;p92"/>
          <p:cNvCxnSpPr/>
          <p:nvPr/>
        </p:nvCxnSpPr>
        <p:spPr>
          <a:xfrm rot="10800000" flipH="1">
            <a:off x="4919400" y="3716561"/>
            <a:ext cx="211200" cy="21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5" name="Google Shape;1875;p92"/>
          <p:cNvCxnSpPr/>
          <p:nvPr/>
        </p:nvCxnSpPr>
        <p:spPr>
          <a:xfrm rot="10800000" flipH="1">
            <a:off x="4937715" y="3540269"/>
            <a:ext cx="190000" cy="205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6" name="Google Shape;1876;p92"/>
          <p:cNvCxnSpPr/>
          <p:nvPr/>
        </p:nvCxnSpPr>
        <p:spPr>
          <a:xfrm rot="10800000" flipH="1">
            <a:off x="4943380" y="3936037"/>
            <a:ext cx="164000" cy="16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7" name="Google Shape;1877;p92"/>
          <p:cNvCxnSpPr/>
          <p:nvPr/>
        </p:nvCxnSpPr>
        <p:spPr>
          <a:xfrm rot="10800000" flipH="1">
            <a:off x="4930904" y="2948668"/>
            <a:ext cx="188800" cy="222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8" name="Google Shape;1878;p92"/>
          <p:cNvCxnSpPr/>
          <p:nvPr/>
        </p:nvCxnSpPr>
        <p:spPr>
          <a:xfrm rot="10800000" flipH="1">
            <a:off x="4923253" y="2634265"/>
            <a:ext cx="197200" cy="217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9" name="Google Shape;1879;p92"/>
          <p:cNvCxnSpPr/>
          <p:nvPr/>
        </p:nvCxnSpPr>
        <p:spPr>
          <a:xfrm rot="10800000" flipH="1">
            <a:off x="4934053" y="3250576"/>
            <a:ext cx="189200" cy="21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80" name="Google Shape;1880;p92"/>
          <p:cNvCxnSpPr/>
          <p:nvPr/>
        </p:nvCxnSpPr>
        <p:spPr>
          <a:xfrm rot="10800000" flipH="1">
            <a:off x="4943135" y="3115327"/>
            <a:ext cx="184800" cy="197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81" name="Google Shape;1881;p92"/>
          <p:cNvCxnSpPr/>
          <p:nvPr/>
        </p:nvCxnSpPr>
        <p:spPr>
          <a:xfrm rot="10800000" flipH="1">
            <a:off x="4927499" y="1953931"/>
            <a:ext cx="170000" cy="162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82" name="Google Shape;1882;p92"/>
          <p:cNvSpPr/>
          <p:nvPr/>
        </p:nvSpPr>
        <p:spPr>
          <a:xfrm>
            <a:off x="4989007" y="4867341"/>
            <a:ext cx="2214000" cy="103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</a:t>
            </a:r>
            <a:endParaRPr sz="1465"/>
          </a:p>
        </p:txBody>
      </p:sp>
      <p:pic>
        <p:nvPicPr>
          <p:cNvPr id="1883" name="Google Shape;1883;p9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082740" y="2122469"/>
            <a:ext cx="2025535" cy="201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4" name="Google Shape;1884;p9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19745" y="2079567"/>
            <a:ext cx="2086477" cy="2019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8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p93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890" name="Google Shape;1890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1" name="Google Shape;1891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2" name="Google Shape;1892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3" name="Google Shape;1893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4" name="Google Shape;1894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5" name="Google Shape;1895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6" name="Google Shape;1896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7" name="Google Shape;1897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8" name="Google Shape;1898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9" name="Google Shape;1899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0" name="Google Shape;1900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1" name="Google Shape;1901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2" name="Google Shape;1902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3" name="Google Shape;1903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4" name="Google Shape;1904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5" name="Google Shape;1905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6" name="Google Shape;1906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7" name="Google Shape;1907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8" name="Google Shape;1908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9" name="Google Shape;1909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0" name="Google Shape;1910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1" name="Google Shape;1911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2" name="Google Shape;1912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3" name="Google Shape;1913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4" name="Google Shape;1914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5" name="Google Shape;1915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6" name="Google Shape;1916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7" name="Google Shape;1917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8" name="Google Shape;1918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9" name="Google Shape;1919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0" name="Google Shape;1920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1" name="Google Shape;1921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2" name="Google Shape;1922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3" name="Google Shape;1923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4" name="Google Shape;1924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5" name="Google Shape;1925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6" name="Google Shape;1926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7" name="Google Shape;1927;p93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p94"/>
          <p:cNvSpPr txBox="1"/>
          <p:nvPr>
            <p:ph type="title"/>
          </p:nvPr>
        </p:nvSpPr>
        <p:spPr>
          <a:xfrm>
            <a:off x="415600" y="1368467"/>
            <a:ext cx="11360800" cy="307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Visualize correct dots in proper sequence and position (and then click)</a:t>
            </a: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6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p95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938" name="Google Shape;1938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9" name="Google Shape;1939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0" name="Google Shape;1940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1" name="Google Shape;1941;p9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2" name="Google Shape;1942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3" name="Google Shape;1943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4" name="Google Shape;1944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9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" name="Google Shape;1946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7" name="Google Shape;1947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8" name="Google Shape;1948;p9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9" name="Google Shape;1949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0" name="Google Shape;1950;p9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1" name="Google Shape;1951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2" name="Google Shape;1952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3" name="Google Shape;1953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4" name="Google Shape;1954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5" name="Google Shape;1955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6" name="Google Shape;1956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7" name="Google Shape;1957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8" name="Google Shape;1958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9" name="Google Shape;1959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0" name="Google Shape;1960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1" name="Google Shape;1961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2" name="Google Shape;1962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3" name="Google Shape;1963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4" name="Google Shape;1964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5" name="Google Shape;1965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6" name="Google Shape;1966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7" name="Google Shape;1967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8" name="Google Shape;1968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9" name="Google Shape;1969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0" name="Google Shape;1970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1" name="Google Shape;1971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2" name="Google Shape;1972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3" name="Google Shape;1973;p9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4" name="Google Shape;1974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5" name="Google Shape;1975;p9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1976" name="Google Shape;1976;p95"/>
          <p:cNvSpPr txBox="1"/>
          <p:nvPr/>
        </p:nvSpPr>
        <p:spPr>
          <a:xfrm>
            <a:off x="5350267" y="28118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80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p96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1982" name="Google Shape;1982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3" name="Google Shape;1983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4" name="Google Shape;1984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5" name="Google Shape;1985;p9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6" name="Google Shape;1986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7" name="Google Shape;1987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" name="Google Shape;1988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9" name="Google Shape;1989;p9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0" name="Google Shape;1990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1" name="Google Shape;1991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2" name="Google Shape;1992;p9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3" name="Google Shape;1993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4" name="Google Shape;1994;p9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5" name="Google Shape;1995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6" name="Google Shape;1996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7" name="Google Shape;1997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8" name="Google Shape;1998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9" name="Google Shape;1999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0" name="Google Shape;2000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1" name="Google Shape;2001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2" name="Google Shape;2002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3" name="Google Shape;2003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4" name="Google Shape;2004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5" name="Google Shape;2005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6" name="Google Shape;2006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7" name="Google Shape;2007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8" name="Google Shape;2008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9" name="Google Shape;2009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0" name="Google Shape;2010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1" name="Google Shape;2011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2" name="Google Shape;2012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3" name="Google Shape;2013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4" name="Google Shape;2014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5" name="Google Shape;2015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6" name="Google Shape;2016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7" name="Google Shape;2017;p9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8" name="Google Shape;2018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9" name="Google Shape;2019;p9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2020" name="Google Shape;2020;p96"/>
          <p:cNvSpPr txBox="1"/>
          <p:nvPr/>
        </p:nvSpPr>
        <p:spPr>
          <a:xfrm>
            <a:off x="5350267" y="28118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021" name="Google Shape;2021;p96"/>
          <p:cNvSpPr txBox="1"/>
          <p:nvPr/>
        </p:nvSpPr>
        <p:spPr>
          <a:xfrm>
            <a:off x="3693933" y="41715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25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p97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2027" name="Google Shape;2027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8" name="Google Shape;2028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9" name="Google Shape;2029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0" name="Google Shape;2030;p9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1" name="Google Shape;2031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2" name="Google Shape;2032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3" name="Google Shape;2033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4" name="Google Shape;2034;p9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5" name="Google Shape;2035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6" name="Google Shape;2036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7" name="Google Shape;2037;p9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8" name="Google Shape;2038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9" name="Google Shape;2039;p9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0" name="Google Shape;2040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1" name="Google Shape;2041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2" name="Google Shape;2042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3" name="Google Shape;2043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4" name="Google Shape;2044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5" name="Google Shape;2045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6" name="Google Shape;2046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7" name="Google Shape;2047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" name="Google Shape;2048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" name="Google Shape;2049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Google Shape;2050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Google Shape;2051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Google Shape;2052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3" name="Google Shape;2053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4" name="Google Shape;2054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5" name="Google Shape;2055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6" name="Google Shape;2056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7" name="Google Shape;2057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8" name="Google Shape;2058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9" name="Google Shape;2059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0" name="Google Shape;2060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1" name="Google Shape;2061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2" name="Google Shape;2062;p9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3" name="Google Shape;2063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4" name="Google Shape;2064;p9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2065" name="Google Shape;2065;p97"/>
          <p:cNvSpPr txBox="1"/>
          <p:nvPr/>
        </p:nvSpPr>
        <p:spPr>
          <a:xfrm>
            <a:off x="5350267" y="28118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066" name="Google Shape;2066;p97"/>
          <p:cNvSpPr txBox="1"/>
          <p:nvPr/>
        </p:nvSpPr>
        <p:spPr>
          <a:xfrm>
            <a:off x="3693933" y="41715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067" name="Google Shape;2067;p97"/>
          <p:cNvSpPr txBox="1"/>
          <p:nvPr/>
        </p:nvSpPr>
        <p:spPr>
          <a:xfrm>
            <a:off x="7055784" y="3346555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71" name="Shape 2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Google Shape;2072;p98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2073" name="Google Shape;2073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4" name="Google Shape;2074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5" name="Google Shape;2075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6" name="Google Shape;2076;p9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7" name="Google Shape;2077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8" name="Google Shape;2078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9" name="Google Shape;2079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0" name="Google Shape;2080;p9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1" name="Google Shape;2081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2" name="Google Shape;2082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3" name="Google Shape;2083;p9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4" name="Google Shape;2084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5" name="Google Shape;2085;p9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6" name="Google Shape;2086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7" name="Google Shape;2087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8" name="Google Shape;2088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9" name="Google Shape;2089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0" name="Google Shape;2090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1" name="Google Shape;2091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2" name="Google Shape;2092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3" name="Google Shape;2093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4" name="Google Shape;2094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5" name="Google Shape;2095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6" name="Google Shape;2096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" name="Google Shape;2097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8" name="Google Shape;2098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9" name="Google Shape;2099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0" name="Google Shape;2100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1" name="Google Shape;2101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2" name="Google Shape;2102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3" name="Google Shape;2103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4" name="Google Shape;2104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5" name="Google Shape;2105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6" name="Google Shape;2106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7" name="Google Shape;2107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8" name="Google Shape;2108;p9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9" name="Google Shape;2109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0" name="Google Shape;2110;p9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2111" name="Google Shape;2111;p98"/>
          <p:cNvSpPr txBox="1"/>
          <p:nvPr/>
        </p:nvSpPr>
        <p:spPr>
          <a:xfrm>
            <a:off x="3508517" y="2146655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4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112" name="Google Shape;2112;p98"/>
          <p:cNvSpPr txBox="1"/>
          <p:nvPr/>
        </p:nvSpPr>
        <p:spPr>
          <a:xfrm>
            <a:off x="5350267" y="28118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113" name="Google Shape;2113;p98"/>
          <p:cNvSpPr txBox="1"/>
          <p:nvPr/>
        </p:nvSpPr>
        <p:spPr>
          <a:xfrm>
            <a:off x="3693933" y="41715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114" name="Google Shape;2114;p98"/>
          <p:cNvSpPr txBox="1"/>
          <p:nvPr/>
        </p:nvSpPr>
        <p:spPr>
          <a:xfrm>
            <a:off x="7055784" y="3346555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8" name="Shape 2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Google Shape;2119;p99"/>
          <p:cNvSpPr txBox="1"/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</a:t>
            </a:r>
            <a:endParaRPr lang="en-GB"/>
          </a:p>
        </p:txBody>
      </p:sp>
      <p:pic>
        <p:nvPicPr>
          <p:cNvPr id="2120" name="Google Shape;2120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6589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1" name="Google Shape;2121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933733" y="1011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2" name="Google Shape;2122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337467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3" name="Google Shape;2123;p9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92800" y="26769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4" name="Google Shape;2124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5" name="Google Shape;2125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862933" y="21384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6" name="Google Shape;2126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901367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7" name="Google Shape;2127;p9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326700" y="2011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8" name="Google Shape;2128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64633" y="20552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9" name="Google Shape;2129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761900" y="36818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0" name="Google Shape;2130;p9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536467" y="4072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1" name="Google Shape;2131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649184" y="4207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2" name="Google Shape;2132;p9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8474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3" name="Google Shape;2133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81917" y="1672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4" name="Google Shape;2134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50367" y="22272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5" name="Google Shape;2135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122200" y="42848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84100" y="4868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7" name="Google Shape;2137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046000" y="5046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8" name="Google Shape;2138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003533" y="4814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9" name="Google Shape;2139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853867" y="4387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0" name="Google Shape;2140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785367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1" name="Google Shape;2141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31633" y="3429951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2" name="Google Shape;2142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020967" y="2752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3" name="Google Shape;2143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775667" y="32007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4" name="Google Shape;2144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294867" y="4428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5" name="Google Shape;2145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971100" y="302721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6" name="Google Shape;2146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040833" y="33355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7" name="Google Shape;2147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2682033" y="10761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8" name="Google Shape;2148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705100" y="13570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9" name="Google Shape;2149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460600" y="2436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0" name="Google Shape;2150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841867" y="11834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1" name="Google Shape;2151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15233" y="2112100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2" name="Google Shape;2152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778533" y="30990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3" name="Google Shape;2153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82500" y="39423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4" name="Google Shape;2154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99200" y="46964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5" name="Google Shape;2155;p9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61067" y="5259533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6" name="Google Shape;2156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6412267" y="5368967"/>
            <a:ext cx="828167" cy="8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7" name="Google Shape;2157;p99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74167" y="5423433"/>
            <a:ext cx="828167" cy="8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2158" name="Google Shape;2158;p99"/>
          <p:cNvSpPr txBox="1"/>
          <p:nvPr/>
        </p:nvSpPr>
        <p:spPr>
          <a:xfrm>
            <a:off x="3508517" y="2146655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4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159" name="Google Shape;2159;p99"/>
          <p:cNvSpPr txBox="1"/>
          <p:nvPr/>
        </p:nvSpPr>
        <p:spPr>
          <a:xfrm>
            <a:off x="5350267" y="28118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1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160" name="Google Shape;2160;p99"/>
          <p:cNvSpPr txBox="1"/>
          <p:nvPr/>
        </p:nvSpPr>
        <p:spPr>
          <a:xfrm>
            <a:off x="3693933" y="4171521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2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161" name="Google Shape;2161;p99"/>
          <p:cNvSpPr txBox="1"/>
          <p:nvPr/>
        </p:nvSpPr>
        <p:spPr>
          <a:xfrm>
            <a:off x="7055784" y="3346555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3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2162" name="Google Shape;2162;p99"/>
          <p:cNvSpPr txBox="1"/>
          <p:nvPr/>
        </p:nvSpPr>
        <p:spPr>
          <a:xfrm>
            <a:off x="7518551" y="5368972"/>
            <a:ext cx="513200" cy="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5" b="1">
                <a:solidFill>
                  <a:srgbClr val="FFFFFF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5</a:t>
            </a:r>
            <a:endParaRPr sz="2665" b="1">
              <a:solidFill>
                <a:srgbClr val="FFFFFF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pull/>
      </p:transition>
    </mc:Choice>
    <mc:Fallback>
      <p:transition>
        <p:pull/>
      </p:transition>
    </mc:Fallback>
  </mc:AlternateContent>
</p:sld>
</file>

<file path=ppt/tags/tag1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2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3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4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5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6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7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8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9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10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11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12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13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14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15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16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17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18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19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20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21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22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23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24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25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26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27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28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29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30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31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32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33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34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35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36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37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38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39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40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41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42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43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44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45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46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47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48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49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50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51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52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53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54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55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56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57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58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59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60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61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62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63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64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65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66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67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68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69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ags/tag70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7347615698_1_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4800</Words>
  <Application>WPS Presentation</Application>
  <PresentationFormat>Widescreen</PresentationFormat>
  <Paragraphs>1857</Paragraphs>
  <Slides>180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180</vt:i4>
      </vt:variant>
    </vt:vector>
  </HeadingPairs>
  <TitlesOfParts>
    <vt:vector size="195" baseType="lpstr">
      <vt:lpstr>Arial</vt:lpstr>
      <vt:lpstr>SimSun</vt:lpstr>
      <vt:lpstr>Wingdings</vt:lpstr>
      <vt:lpstr>Segoe UI Black</vt:lpstr>
      <vt:lpstr>Segoe UI</vt:lpstr>
      <vt:lpstr>Webdings</vt:lpstr>
      <vt:lpstr>Microsoft YaHei</vt:lpstr>
      <vt:lpstr>Arial Unicode MS</vt:lpstr>
      <vt:lpstr>Calibri Light</vt:lpstr>
      <vt:lpstr>Calibri</vt:lpstr>
      <vt:lpstr>Franklin Gothic Medium</vt:lpstr>
      <vt:lpstr>Calibri</vt:lpstr>
      <vt:lpstr>Roboto</vt:lpstr>
      <vt:lpstr>Verdana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Level - 1</vt:lpstr>
      <vt:lpstr>97.</vt:lpstr>
      <vt:lpstr>1.</vt:lpstr>
      <vt:lpstr>PowerPoint 演示文稿</vt:lpstr>
      <vt:lpstr>PowerPoint 演示文稿</vt:lpstr>
      <vt:lpstr>1.</vt:lpstr>
      <vt:lpstr>PowerPoint 演示文稿</vt:lpstr>
      <vt:lpstr>PowerPoint 演示文稿</vt:lpstr>
      <vt:lpstr>1.</vt:lpstr>
      <vt:lpstr>Visualize correct dots in proper sequence and position (and then click)</vt:lpstr>
      <vt:lpstr>1.</vt:lpstr>
      <vt:lpstr>1.</vt:lpstr>
      <vt:lpstr>Level - 2</vt:lpstr>
      <vt:lpstr>98.</vt:lpstr>
      <vt:lpstr>2.</vt:lpstr>
      <vt:lpstr>PowerPoint 演示文稿</vt:lpstr>
      <vt:lpstr>PowerPoint 演示文稿</vt:lpstr>
      <vt:lpstr>2.</vt:lpstr>
      <vt:lpstr>PowerPoint 演示文稿</vt:lpstr>
      <vt:lpstr>PowerPoint 演示文稿</vt:lpstr>
      <vt:lpstr>2.</vt:lpstr>
      <vt:lpstr>PowerPoint 演示文稿</vt:lpstr>
      <vt:lpstr>PowerPoint 演示文稿</vt:lpstr>
      <vt:lpstr>2.</vt:lpstr>
      <vt:lpstr>Visualize correct dots in proper sequence and position (and then click)</vt:lpstr>
      <vt:lpstr>2.</vt:lpstr>
      <vt:lpstr>2.</vt:lpstr>
      <vt:lpstr>2.</vt:lpstr>
      <vt:lpstr>Level - 3</vt:lpstr>
      <vt:lpstr>99.</vt:lpstr>
      <vt:lpstr>3.</vt:lpstr>
      <vt:lpstr>PowerPoint 演示文稿</vt:lpstr>
      <vt:lpstr>PowerPoint 演示文稿</vt:lpstr>
      <vt:lpstr>3.</vt:lpstr>
      <vt:lpstr>PowerPoint 演示文稿</vt:lpstr>
      <vt:lpstr>PowerPoint 演示文稿</vt:lpstr>
      <vt:lpstr>3.</vt:lpstr>
      <vt:lpstr>PowerPoint 演示文稿</vt:lpstr>
      <vt:lpstr>PowerPoint 演示文稿</vt:lpstr>
      <vt:lpstr>3.</vt:lpstr>
      <vt:lpstr>PowerPoint 演示文稿</vt:lpstr>
      <vt:lpstr>PowerPoint 演示文稿</vt:lpstr>
      <vt:lpstr>3.</vt:lpstr>
      <vt:lpstr>Visualize correct dots in proper sequence and position (and then click)</vt:lpstr>
      <vt:lpstr>3.</vt:lpstr>
      <vt:lpstr>3.</vt:lpstr>
      <vt:lpstr>3.</vt:lpstr>
      <vt:lpstr>3.</vt:lpstr>
      <vt:lpstr>Level - 4</vt:lpstr>
      <vt:lpstr>100.</vt:lpstr>
      <vt:lpstr>4.</vt:lpstr>
      <vt:lpstr>PowerPoint 演示文稿</vt:lpstr>
      <vt:lpstr>PowerPoint 演示文稿</vt:lpstr>
      <vt:lpstr>4.</vt:lpstr>
      <vt:lpstr>PowerPoint 演示文稿</vt:lpstr>
      <vt:lpstr>PowerPoint 演示文稿</vt:lpstr>
      <vt:lpstr>4.</vt:lpstr>
      <vt:lpstr>PowerPoint 演示文稿</vt:lpstr>
      <vt:lpstr>PowerPoint 演示文稿</vt:lpstr>
      <vt:lpstr>4.</vt:lpstr>
      <vt:lpstr>PowerPoint 演示文稿</vt:lpstr>
      <vt:lpstr>PowerPoint 演示文稿</vt:lpstr>
      <vt:lpstr>4.</vt:lpstr>
      <vt:lpstr>PowerPoint 演示文稿</vt:lpstr>
      <vt:lpstr>PowerPoint 演示文稿</vt:lpstr>
      <vt:lpstr>4.</vt:lpstr>
      <vt:lpstr>Visualize correct dots in proper sequence and position (and then click)</vt:lpstr>
      <vt:lpstr>4.</vt:lpstr>
      <vt:lpstr>4.</vt:lpstr>
      <vt:lpstr>4.</vt:lpstr>
      <vt:lpstr>4.</vt:lpstr>
      <vt:lpstr>4.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sayali143bhosale</cp:lastModifiedBy>
  <cp:revision>77</cp:revision>
  <dcterms:created xsi:type="dcterms:W3CDTF">2020-08-25T07:09:00Z</dcterms:created>
  <dcterms:modified xsi:type="dcterms:W3CDTF">2020-08-27T08:38:09Z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1033-11.2.0.9635</vt:lpwstr>
  </property>
</Properties>
</file>