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 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00" y="274320"/>
            <a:ext cx="7575550" cy="57023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s 1"/>
          <p:cNvSpPr/>
          <p:nvPr/>
        </p:nvSpPr>
        <p:spPr>
          <a:xfrm>
            <a:off x="2675890" y="2068830"/>
            <a:ext cx="6631940" cy="230695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/>
              </a:rPr>
              <a:t>Digit CHALLENGE</a:t>
            </a:r>
            <a:endParaRPr lang="en-US" altLang="zh-CN" sz="7200" b="1">
              <a:ln w="22225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ffectLst/>
            </a:endParaRPr>
          </a:p>
          <a:p>
            <a:pPr algn="ctr"/>
            <a:r>
              <a:rPr lang="en-US" altLang="zh-CN" sz="72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/>
              </a:rPr>
              <a:t>LEVEL- 2</a:t>
            </a:r>
            <a:endParaRPr lang="en-US" altLang="zh-CN" sz="7200" b="1">
              <a:ln w="22225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3475" y="215265"/>
            <a:ext cx="6169025" cy="615442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376555" y="215265"/>
            <a:ext cx="11614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solidFill>
                  <a:schemeClr val="tx1"/>
                </a:solidFill>
              </a:rPr>
              <a:t>1.</a:t>
            </a:r>
            <a:endParaRPr lang="en-US" sz="4000" b="1">
              <a:solidFill>
                <a:schemeClr val="tx1"/>
              </a:solidFill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8525510" y="1029335"/>
            <a:ext cx="209804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b="1">
                <a:solidFill>
                  <a:srgbClr val="7030A0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A. 7  4  5 B. 8  4  5   C. 7  4  3 D. 7  4  6</a:t>
            </a:r>
            <a:endParaRPr lang="en-US" sz="3600" b="1">
              <a:solidFill>
                <a:srgbClr val="7030A0"/>
              </a:solidFill>
              <a:latin typeface="Franklin Gothic Medium" panose="020B0603020102020204" charset="0"/>
              <a:cs typeface="Franklin Gothic Medium" panose="020B06030201020202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10300335" y="92202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 Box 4"/>
          <p:cNvSpPr txBox="1"/>
          <p:nvPr/>
        </p:nvSpPr>
        <p:spPr>
          <a:xfrm>
            <a:off x="376555" y="215265"/>
            <a:ext cx="11614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solidFill>
                  <a:schemeClr val="tx1"/>
                </a:solidFill>
              </a:rPr>
              <a:t>2.</a:t>
            </a:r>
            <a:endParaRPr lang="en-US" sz="4000" b="1">
              <a:solidFill>
                <a:schemeClr val="tx1"/>
              </a:solidFill>
            </a:endParaRPr>
          </a:p>
        </p:txBody>
      </p:sp>
      <p:pic>
        <p:nvPicPr>
          <p:cNvPr id="2" name="Picture 1" descr="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6355" y="215265"/>
            <a:ext cx="6024245" cy="5950585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8148320" y="1029335"/>
            <a:ext cx="316928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b="1">
                <a:solidFill>
                  <a:srgbClr val="7030A0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A. 4  8  3  1    B. 5  8  2  1    C. 5  8  3  2    D. 5  8  3  1</a:t>
            </a:r>
            <a:endParaRPr lang="en-US" sz="3600" b="1">
              <a:solidFill>
                <a:srgbClr val="7030A0"/>
              </a:solidFill>
              <a:latin typeface="Franklin Gothic Medium" panose="020B0603020102020204" charset="0"/>
              <a:cs typeface="Franklin Gothic Medium" panose="020B06030201020202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10420985" y="256794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 Box 4"/>
          <p:cNvSpPr txBox="1"/>
          <p:nvPr/>
        </p:nvSpPr>
        <p:spPr>
          <a:xfrm>
            <a:off x="376555" y="215265"/>
            <a:ext cx="11614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solidFill>
                  <a:schemeClr val="tx1"/>
                </a:solidFill>
              </a:rPr>
              <a:t>3.</a:t>
            </a:r>
            <a:endParaRPr lang="en-US" sz="4000" b="1">
              <a:solidFill>
                <a:schemeClr val="tx1"/>
              </a:solidFill>
            </a:endParaRPr>
          </a:p>
        </p:txBody>
      </p:sp>
      <p:pic>
        <p:nvPicPr>
          <p:cNvPr id="2" name="Picture 1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8245" y="421640"/>
            <a:ext cx="5434965" cy="5544185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8525510" y="1029335"/>
            <a:ext cx="247459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b="1">
                <a:solidFill>
                  <a:srgbClr val="7030A0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A. 7  2 9  5  B. 7  2  8  6   C. 7  2  9  6 D. 7  2  9  8</a:t>
            </a:r>
            <a:endParaRPr lang="en-US" sz="3600" b="1">
              <a:solidFill>
                <a:srgbClr val="7030A0"/>
              </a:solidFill>
              <a:latin typeface="Franklin Gothic Medium" panose="020B0603020102020204" charset="0"/>
              <a:cs typeface="Franklin Gothic Medium" panose="020B06030201020202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10888345" y="2115185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 Box 4"/>
          <p:cNvSpPr txBox="1"/>
          <p:nvPr/>
        </p:nvSpPr>
        <p:spPr>
          <a:xfrm>
            <a:off x="376555" y="215265"/>
            <a:ext cx="11614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solidFill>
                  <a:schemeClr val="tx1"/>
                </a:solidFill>
              </a:rPr>
              <a:t>4.</a:t>
            </a:r>
            <a:endParaRPr lang="en-US" sz="4000" b="1">
              <a:solidFill>
                <a:schemeClr val="tx1"/>
              </a:solidFill>
            </a:endParaRPr>
          </a:p>
        </p:txBody>
      </p:sp>
      <p:pic>
        <p:nvPicPr>
          <p:cNvPr id="2" name="Picture 1" descr="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7905" y="433070"/>
            <a:ext cx="5709920" cy="549275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8525510" y="1029335"/>
            <a:ext cx="232473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b="1">
                <a:solidFill>
                  <a:srgbClr val="7030A0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A. 9  2  5  B. 8  2  3   C. 9  2  1  D. 9  2  3</a:t>
            </a:r>
            <a:endParaRPr lang="en-US" sz="3600" b="1">
              <a:solidFill>
                <a:srgbClr val="7030A0"/>
              </a:solidFill>
              <a:latin typeface="Franklin Gothic Medium" panose="020B0603020102020204" charset="0"/>
              <a:cs typeface="Franklin Gothic Medium" panose="020B06030201020202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10420985" y="256794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 Box 4"/>
          <p:cNvSpPr txBox="1"/>
          <p:nvPr/>
        </p:nvSpPr>
        <p:spPr>
          <a:xfrm>
            <a:off x="376555" y="215265"/>
            <a:ext cx="11614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solidFill>
                  <a:schemeClr val="tx1"/>
                </a:solidFill>
              </a:rPr>
              <a:t>5.</a:t>
            </a:r>
            <a:endParaRPr lang="en-US" sz="4000" b="1">
              <a:solidFill>
                <a:schemeClr val="tx1"/>
              </a:solidFill>
            </a:endParaRPr>
          </a:p>
        </p:txBody>
      </p:sp>
      <p:pic>
        <p:nvPicPr>
          <p:cNvPr id="2" name="Picture 1" descr="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3025" y="548640"/>
            <a:ext cx="5310505" cy="548259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8525510" y="1029335"/>
            <a:ext cx="226377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b="1">
                <a:solidFill>
                  <a:srgbClr val="7030A0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A. 9  4  6 B. 9  4  7  C. 9  4  5 D. 9  4  7</a:t>
            </a:r>
            <a:endParaRPr lang="en-US" sz="3600" b="1">
              <a:solidFill>
                <a:srgbClr val="7030A0"/>
              </a:solidFill>
              <a:latin typeface="Franklin Gothic Medium" panose="020B0603020102020204" charset="0"/>
              <a:cs typeface="Franklin Gothic Medium" panose="020B0603020102020204" charset="0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10375900" y="92202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 Box 4"/>
          <p:cNvSpPr txBox="1"/>
          <p:nvPr/>
        </p:nvSpPr>
        <p:spPr>
          <a:xfrm>
            <a:off x="376555" y="215265"/>
            <a:ext cx="11614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solidFill>
                  <a:schemeClr val="tx1"/>
                </a:solidFill>
              </a:rPr>
              <a:t>6.</a:t>
            </a:r>
            <a:endParaRPr lang="en-US" sz="4000" b="1">
              <a:solidFill>
                <a:schemeClr val="tx1"/>
              </a:solidFill>
            </a:endParaRPr>
          </a:p>
        </p:txBody>
      </p:sp>
      <p:pic>
        <p:nvPicPr>
          <p:cNvPr id="2" name="Picture 1" descr="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0305" y="600075"/>
            <a:ext cx="5158740" cy="5070475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8525510" y="1029335"/>
            <a:ext cx="209804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b="1">
                <a:solidFill>
                  <a:srgbClr val="7030A0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A.6  4 1 B. 2  4 3   C. 2  4  1 D. 2  5  1</a:t>
            </a:r>
            <a:endParaRPr lang="en-US" sz="3600" b="1">
              <a:solidFill>
                <a:srgbClr val="7030A0"/>
              </a:solidFill>
              <a:latin typeface="Franklin Gothic Medium" panose="020B0603020102020204" charset="0"/>
              <a:cs typeface="Franklin Gothic Medium" panose="020B06030201020202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10314940" y="208534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 Box 4"/>
          <p:cNvSpPr txBox="1"/>
          <p:nvPr/>
        </p:nvSpPr>
        <p:spPr>
          <a:xfrm>
            <a:off x="376555" y="215265"/>
            <a:ext cx="11614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solidFill>
                  <a:schemeClr val="tx1"/>
                </a:solidFill>
              </a:rPr>
              <a:t>7.</a:t>
            </a:r>
            <a:endParaRPr lang="en-US" sz="4000" b="1">
              <a:solidFill>
                <a:schemeClr val="tx1"/>
              </a:solidFill>
            </a:endParaRPr>
          </a:p>
        </p:txBody>
      </p:sp>
      <p:pic>
        <p:nvPicPr>
          <p:cNvPr id="2" name="Picture 1" descr="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9800" y="365760"/>
            <a:ext cx="5500370" cy="586486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8525510" y="1029335"/>
            <a:ext cx="209804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b="1">
                <a:solidFill>
                  <a:srgbClr val="7030A0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A.3 4 7  B. 3 4 6 C. 3 1 6 D. 3 4 8</a:t>
            </a:r>
            <a:endParaRPr lang="en-US" sz="3600" b="1">
              <a:solidFill>
                <a:srgbClr val="7030A0"/>
              </a:solidFill>
              <a:latin typeface="Franklin Gothic Medium" panose="020B0603020102020204" charset="0"/>
              <a:cs typeface="Franklin Gothic Medium" panose="020B06030201020202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10224770" y="1571625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 Box 4"/>
          <p:cNvSpPr txBox="1"/>
          <p:nvPr/>
        </p:nvSpPr>
        <p:spPr>
          <a:xfrm>
            <a:off x="376555" y="215265"/>
            <a:ext cx="11614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solidFill>
                  <a:schemeClr val="tx1"/>
                </a:solidFill>
              </a:rPr>
              <a:t>8.</a:t>
            </a:r>
            <a:endParaRPr lang="en-US" sz="4000" b="1">
              <a:solidFill>
                <a:schemeClr val="tx1"/>
              </a:solidFill>
            </a:endParaRPr>
          </a:p>
        </p:txBody>
      </p:sp>
      <p:pic>
        <p:nvPicPr>
          <p:cNvPr id="2" name="Picture 1" descr="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5680" y="557530"/>
            <a:ext cx="5565140" cy="548767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8525510" y="1029335"/>
            <a:ext cx="253492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b="1">
                <a:solidFill>
                  <a:srgbClr val="7030A0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A. 3 7 6 8  B. 3 7 8 6   C. 3 6 7 8  D. 1 7 6 8</a:t>
            </a:r>
            <a:endParaRPr lang="en-US" sz="3600" b="1">
              <a:solidFill>
                <a:srgbClr val="7030A0"/>
              </a:solidFill>
              <a:latin typeface="Franklin Gothic Medium" panose="020B0603020102020204" charset="0"/>
              <a:cs typeface="Franklin Gothic Medium" panose="020B06030201020202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10601960" y="1029335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 Box 4"/>
          <p:cNvSpPr txBox="1"/>
          <p:nvPr/>
        </p:nvSpPr>
        <p:spPr>
          <a:xfrm>
            <a:off x="376555" y="215265"/>
            <a:ext cx="11614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solidFill>
                  <a:schemeClr val="tx1"/>
                </a:solidFill>
              </a:rPr>
              <a:t>9.</a:t>
            </a:r>
            <a:endParaRPr lang="en-US" sz="4000" b="1">
              <a:solidFill>
                <a:schemeClr val="tx1"/>
              </a:solidFill>
            </a:endParaRPr>
          </a:p>
        </p:txBody>
      </p:sp>
      <p:pic>
        <p:nvPicPr>
          <p:cNvPr id="2" name="Picture 1" descr="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5520" y="429260"/>
            <a:ext cx="5780405" cy="582930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8525510" y="1029335"/>
            <a:ext cx="209804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b="1">
                <a:solidFill>
                  <a:srgbClr val="7030A0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A. 7 1 6 B. 7  3  8   C. 7  3  5 D. 7  3  6</a:t>
            </a:r>
            <a:endParaRPr lang="en-US" sz="3600" b="1">
              <a:solidFill>
                <a:srgbClr val="7030A0"/>
              </a:solidFill>
              <a:latin typeface="Franklin Gothic Medium" panose="020B0603020102020204" charset="0"/>
              <a:cs typeface="Franklin Gothic Medium" panose="020B06030201020202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10420985" y="256794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 Box 4"/>
          <p:cNvSpPr txBox="1"/>
          <p:nvPr/>
        </p:nvSpPr>
        <p:spPr>
          <a:xfrm>
            <a:off x="376555" y="215265"/>
            <a:ext cx="11614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solidFill>
                  <a:schemeClr val="tx1"/>
                </a:solidFill>
              </a:rPr>
              <a:t>10.</a:t>
            </a:r>
            <a:endParaRPr lang="en-US" sz="4000" b="1">
              <a:solidFill>
                <a:schemeClr val="tx1"/>
              </a:solidFill>
            </a:endParaRPr>
          </a:p>
        </p:txBody>
      </p:sp>
      <p:pic>
        <p:nvPicPr>
          <p:cNvPr id="2" name="Picture 1" descr="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80490" y="396240"/>
            <a:ext cx="5690235" cy="5690235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8525510" y="912495"/>
            <a:ext cx="258064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b="1">
                <a:solidFill>
                  <a:srgbClr val="7030A0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A. 3 1 8 2  B. 3 1 8 4   C. 3 1 8 5  D. 2 1 8 4</a:t>
            </a:r>
            <a:endParaRPr lang="en-US" sz="3600" b="1">
              <a:solidFill>
                <a:srgbClr val="7030A0"/>
              </a:solidFill>
              <a:latin typeface="Franklin Gothic Medium" panose="020B0603020102020204" charset="0"/>
              <a:cs typeface="Franklin Gothic Medium" panose="020B06030201020202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10541000" y="143637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525</Words>
  <Application>WPS Presentation</Application>
  <PresentationFormat>Widescreen</PresentationFormat>
  <Paragraphs>63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3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Segoe UI Black</vt:lpstr>
      <vt:lpstr>Franklin Gothic Medium</vt:lpstr>
      <vt:lpstr>Webdings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sayali143bhosale</cp:lastModifiedBy>
  <cp:revision>10</cp:revision>
  <dcterms:created xsi:type="dcterms:W3CDTF">2020-08-18T19:01:00Z</dcterms:created>
  <dcterms:modified xsi:type="dcterms:W3CDTF">2020-08-18T19:49:58Z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1033-11.2.0.9629</vt:lpwstr>
  </property>
</Properties>
</file>