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92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30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 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6430" y="140335"/>
            <a:ext cx="8103235" cy="60998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844550" y="1471295"/>
            <a:ext cx="1100137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54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NUMBER PUZZLES: </a:t>
            </a:r>
            <a:endParaRPr lang="en-US" sz="5400" b="1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sz="54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18 QUESTIONS : 10 mins</a:t>
            </a:r>
            <a:endParaRPr lang="en-US" sz="5400" b="1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Text Box 2"/>
          <p:cNvSpPr txBox="1"/>
          <p:nvPr/>
        </p:nvSpPr>
        <p:spPr>
          <a:xfrm>
            <a:off x="573405" y="400050"/>
            <a:ext cx="10287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/>
              <a:t>1.</a:t>
            </a:r>
            <a:endParaRPr lang="en-US" sz="2800" b="1"/>
          </a:p>
        </p:txBody>
      </p:sp>
      <p:pic>
        <p:nvPicPr>
          <p:cNvPr id="2" name="Picture 1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60855" y="609600"/>
            <a:ext cx="8715375" cy="56680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Text Box 2"/>
          <p:cNvSpPr txBox="1"/>
          <p:nvPr/>
        </p:nvSpPr>
        <p:spPr>
          <a:xfrm>
            <a:off x="573405" y="400050"/>
            <a:ext cx="10287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/>
              <a:t>2.</a:t>
            </a:r>
            <a:endParaRPr lang="en-US" sz="2800" b="1"/>
          </a:p>
        </p:txBody>
      </p:sp>
      <p:pic>
        <p:nvPicPr>
          <p:cNvPr id="2" name="Picture 1" descr="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48510" y="375285"/>
            <a:ext cx="7466965" cy="56330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Text Box 2"/>
          <p:cNvSpPr txBox="1"/>
          <p:nvPr/>
        </p:nvSpPr>
        <p:spPr>
          <a:xfrm>
            <a:off x="573405" y="400050"/>
            <a:ext cx="10287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/>
              <a:t>3.</a:t>
            </a:r>
            <a:endParaRPr lang="en-US" sz="2800" b="1"/>
          </a:p>
        </p:txBody>
      </p:sp>
      <p:pic>
        <p:nvPicPr>
          <p:cNvPr id="2" name="Picture 1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65910" y="628650"/>
            <a:ext cx="8943340" cy="55289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Text Box 2"/>
          <p:cNvSpPr txBox="1"/>
          <p:nvPr/>
        </p:nvSpPr>
        <p:spPr>
          <a:xfrm>
            <a:off x="573405" y="400050"/>
            <a:ext cx="10287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/>
              <a:t>4.</a:t>
            </a:r>
            <a:endParaRPr lang="en-US" sz="2800" b="1"/>
          </a:p>
        </p:txBody>
      </p:sp>
      <p:pic>
        <p:nvPicPr>
          <p:cNvPr id="2" name="Picture 1" descr="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81530" y="1091565"/>
            <a:ext cx="8138795" cy="47377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Text Box 2"/>
          <p:cNvSpPr txBox="1"/>
          <p:nvPr/>
        </p:nvSpPr>
        <p:spPr>
          <a:xfrm>
            <a:off x="573405" y="400050"/>
            <a:ext cx="10287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/>
              <a:t>5.</a:t>
            </a:r>
            <a:endParaRPr lang="en-US" sz="2800" b="1"/>
          </a:p>
        </p:txBody>
      </p:sp>
      <p:pic>
        <p:nvPicPr>
          <p:cNvPr id="2" name="Picture 1" descr="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6375" y="400685"/>
            <a:ext cx="8853170" cy="580326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Text Box 2"/>
          <p:cNvSpPr txBox="1"/>
          <p:nvPr/>
        </p:nvSpPr>
        <p:spPr>
          <a:xfrm>
            <a:off x="573405" y="414020"/>
            <a:ext cx="10287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/>
              <a:t>6.</a:t>
            </a:r>
            <a:endParaRPr lang="en-US" sz="2800" b="1"/>
          </a:p>
        </p:txBody>
      </p:sp>
      <p:pic>
        <p:nvPicPr>
          <p:cNvPr id="2" name="Picture 1" descr="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9425" y="414020"/>
            <a:ext cx="7760335" cy="538289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Text Box 2"/>
          <p:cNvSpPr txBox="1"/>
          <p:nvPr/>
        </p:nvSpPr>
        <p:spPr>
          <a:xfrm>
            <a:off x="573405" y="414020"/>
            <a:ext cx="10287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/>
              <a:t>7.</a:t>
            </a:r>
            <a:endParaRPr lang="en-US" sz="2800" b="1"/>
          </a:p>
        </p:txBody>
      </p:sp>
      <p:pic>
        <p:nvPicPr>
          <p:cNvPr id="2" name="Picture 1" descr="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8180" y="466090"/>
            <a:ext cx="8210550" cy="58648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Text Box 2"/>
          <p:cNvSpPr txBox="1"/>
          <p:nvPr/>
        </p:nvSpPr>
        <p:spPr>
          <a:xfrm>
            <a:off x="573405" y="414020"/>
            <a:ext cx="10287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/>
              <a:t>8.</a:t>
            </a:r>
            <a:endParaRPr lang="en-US" sz="2800" b="1"/>
          </a:p>
        </p:txBody>
      </p:sp>
      <p:pic>
        <p:nvPicPr>
          <p:cNvPr id="2" name="Picture 1" descr="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8850" y="1691005"/>
            <a:ext cx="10234295" cy="34620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Text Box 2"/>
          <p:cNvSpPr txBox="1"/>
          <p:nvPr/>
        </p:nvSpPr>
        <p:spPr>
          <a:xfrm>
            <a:off x="573405" y="414020"/>
            <a:ext cx="10287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/>
              <a:t>9.</a:t>
            </a:r>
            <a:endParaRPr lang="en-US" sz="2800" b="1"/>
          </a:p>
        </p:txBody>
      </p:sp>
      <p:pic>
        <p:nvPicPr>
          <p:cNvPr id="2" name="Picture 1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5805" y="587375"/>
            <a:ext cx="7803515" cy="540893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Text Box 2"/>
          <p:cNvSpPr txBox="1"/>
          <p:nvPr/>
        </p:nvSpPr>
        <p:spPr>
          <a:xfrm>
            <a:off x="573405" y="427990"/>
            <a:ext cx="10287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/>
              <a:t>10.</a:t>
            </a:r>
            <a:endParaRPr lang="en-US" sz="2800" b="1"/>
          </a:p>
        </p:txBody>
      </p:sp>
      <p:pic>
        <p:nvPicPr>
          <p:cNvPr id="2" name="Picture 1" descr="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85975" y="950595"/>
            <a:ext cx="8191500" cy="506285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Text Box 2"/>
          <p:cNvSpPr txBox="1"/>
          <p:nvPr/>
        </p:nvSpPr>
        <p:spPr>
          <a:xfrm>
            <a:off x="573405" y="414020"/>
            <a:ext cx="10287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/>
              <a:t>11.</a:t>
            </a:r>
            <a:endParaRPr lang="en-US" sz="2800" b="1"/>
          </a:p>
        </p:txBody>
      </p:sp>
      <p:pic>
        <p:nvPicPr>
          <p:cNvPr id="2" name="Picture 1" descr="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5320" y="671830"/>
            <a:ext cx="8361045" cy="55276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Text Box 2"/>
          <p:cNvSpPr txBox="1"/>
          <p:nvPr/>
        </p:nvSpPr>
        <p:spPr>
          <a:xfrm>
            <a:off x="573405" y="427990"/>
            <a:ext cx="10287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/>
              <a:t>12.</a:t>
            </a:r>
            <a:endParaRPr lang="en-US" sz="2800" b="1"/>
          </a:p>
        </p:txBody>
      </p:sp>
      <p:pic>
        <p:nvPicPr>
          <p:cNvPr id="2" name="Picture 1" descr="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86280" y="572135"/>
            <a:ext cx="8890635" cy="618045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Text Box 2"/>
          <p:cNvSpPr txBox="1"/>
          <p:nvPr/>
        </p:nvSpPr>
        <p:spPr>
          <a:xfrm>
            <a:off x="573405" y="427990"/>
            <a:ext cx="10287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/>
              <a:t>13.</a:t>
            </a:r>
            <a:endParaRPr lang="en-US" sz="2800" b="1"/>
          </a:p>
        </p:txBody>
      </p:sp>
      <p:pic>
        <p:nvPicPr>
          <p:cNvPr id="2" name="Picture 1" descr="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42770" y="1127125"/>
            <a:ext cx="9144000" cy="494919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Text Box 2"/>
          <p:cNvSpPr txBox="1"/>
          <p:nvPr/>
        </p:nvSpPr>
        <p:spPr>
          <a:xfrm>
            <a:off x="573405" y="400050"/>
            <a:ext cx="10287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/>
              <a:t>14.</a:t>
            </a:r>
            <a:endParaRPr lang="en-US" sz="2800" b="1"/>
          </a:p>
        </p:txBody>
      </p:sp>
      <p:pic>
        <p:nvPicPr>
          <p:cNvPr id="2" name="Picture 1" descr="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4355" y="871855"/>
            <a:ext cx="8708390" cy="521398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573405" y="400050"/>
            <a:ext cx="10287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/>
              <a:t>15.</a:t>
            </a:r>
            <a:endParaRPr lang="en-US" sz="2800" b="1"/>
          </a:p>
        </p:txBody>
      </p:sp>
      <p:pic>
        <p:nvPicPr>
          <p:cNvPr id="5" name="Picture 4" descr="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2740" y="892175"/>
            <a:ext cx="9190990" cy="518922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Text Box 2"/>
          <p:cNvSpPr txBox="1"/>
          <p:nvPr/>
        </p:nvSpPr>
        <p:spPr>
          <a:xfrm>
            <a:off x="573405" y="400050"/>
            <a:ext cx="10287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/>
              <a:t>16.</a:t>
            </a:r>
            <a:endParaRPr lang="en-US" sz="2800" b="1"/>
          </a:p>
        </p:txBody>
      </p:sp>
      <p:pic>
        <p:nvPicPr>
          <p:cNvPr id="2" name="Picture 1" descr="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33830" y="715010"/>
            <a:ext cx="9214485" cy="536384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Text Box 2"/>
          <p:cNvSpPr txBox="1"/>
          <p:nvPr/>
        </p:nvSpPr>
        <p:spPr>
          <a:xfrm>
            <a:off x="573405" y="400050"/>
            <a:ext cx="10287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/>
              <a:t>17.</a:t>
            </a:r>
            <a:endParaRPr lang="en-US" sz="2800" b="1"/>
          </a:p>
        </p:txBody>
      </p:sp>
      <p:pic>
        <p:nvPicPr>
          <p:cNvPr id="2" name="Picture 1" descr="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5355" y="757555"/>
            <a:ext cx="7482840" cy="513842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Text Box 2"/>
          <p:cNvSpPr txBox="1"/>
          <p:nvPr/>
        </p:nvSpPr>
        <p:spPr>
          <a:xfrm>
            <a:off x="573405" y="400050"/>
            <a:ext cx="10287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/>
              <a:t>18.</a:t>
            </a:r>
            <a:endParaRPr lang="en-US" sz="2800" b="1"/>
          </a:p>
        </p:txBody>
      </p:sp>
      <p:pic>
        <p:nvPicPr>
          <p:cNvPr id="2" name="Picture 1" descr="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7935" y="736600"/>
            <a:ext cx="9561830" cy="532193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</Words>
  <Application>WPS Presentation</Application>
  <PresentationFormat>Widescreen</PresentationFormat>
  <Paragraphs>39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9" baseType="lpstr">
      <vt:lpstr>Arial</vt:lpstr>
      <vt:lpstr>SimSun</vt:lpstr>
      <vt:lpstr>Wingdings</vt:lpstr>
      <vt:lpstr>Microsoft YaHei</vt:lpstr>
      <vt:lpstr>Arial Unicode MS</vt:lpstr>
      <vt:lpstr>Calibri Light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Sayali</cp:lastModifiedBy>
  <cp:revision>60</cp:revision>
  <dcterms:created xsi:type="dcterms:W3CDTF">2020-08-09T02:39:00Z</dcterms:created>
  <dcterms:modified xsi:type="dcterms:W3CDTF">2020-08-14T06:11:37Z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1033-11.2.0.9629</vt:lpwstr>
  </property>
</Properties>
</file>