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7" r:id="rId1"/>
  </p:sldMasterIdLst>
  <p:notesMasterIdLst>
    <p:notesMasterId r:id="rId62"/>
  </p:notesMasterIdLst>
  <p:sldIdLst>
    <p:sldId id="256" r:id="rId2"/>
    <p:sldId id="258" r:id="rId3"/>
    <p:sldId id="257" r:id="rId4"/>
    <p:sldId id="259" r:id="rId5"/>
    <p:sldId id="260" r:id="rId6"/>
    <p:sldId id="261" r:id="rId7"/>
    <p:sldId id="269" r:id="rId8"/>
    <p:sldId id="262" r:id="rId9"/>
    <p:sldId id="263" r:id="rId10"/>
    <p:sldId id="270" r:id="rId11"/>
    <p:sldId id="271" r:id="rId12"/>
    <p:sldId id="264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65" r:id="rId25"/>
    <p:sldId id="283" r:id="rId26"/>
    <p:sldId id="287" r:id="rId27"/>
    <p:sldId id="288" r:id="rId28"/>
    <p:sldId id="289" r:id="rId29"/>
    <p:sldId id="290" r:id="rId30"/>
    <p:sldId id="291" r:id="rId31"/>
    <p:sldId id="292" r:id="rId32"/>
    <p:sldId id="266" r:id="rId33"/>
    <p:sldId id="293" r:id="rId34"/>
    <p:sldId id="294" r:id="rId35"/>
    <p:sldId id="295" r:id="rId36"/>
    <p:sldId id="267" r:id="rId37"/>
    <p:sldId id="296" r:id="rId38"/>
    <p:sldId id="297" r:id="rId39"/>
    <p:sldId id="299" r:id="rId40"/>
    <p:sldId id="300" r:id="rId41"/>
    <p:sldId id="298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4AF29-116A-4C60-A467-C64279F318BE}" type="datetimeFigureOut">
              <a:rPr lang="en-IN" smtClean="0"/>
              <a:t>12/08/2021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24DC7-328E-4876-B77A-6201F6EF9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6568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90afc1aa31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90afc1aa31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909bce7d7d_2_1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909bce7d7d_2_1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90afc1aa31_0_7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90afc1aa31_0_7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90afc1aa31_0_7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90afc1aa31_0_7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3085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12/08/2021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6673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12/08/2021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2255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12/08/2021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165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12/08/2021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8460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12/08/2021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3479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12/08/2021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132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12/08/2021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95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71330E5-F091-40FE-97ED-576E3BFE2C6C}" type="datetimeFigureOut">
              <a:rPr lang="en-IN" smtClean="0"/>
              <a:t>12/08/2021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429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12/08/2021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5365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12/08/2021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1549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12/08/2021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20185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72069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71330E5-F091-40FE-97ED-576E3BFE2C6C}" type="datetimeFigureOut">
              <a:rPr lang="en-IN" smtClean="0"/>
              <a:t>12/08/2021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066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zslogans.com/if-theres-any-doubt-get-it-out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23F0F3CD-F60B-43C5-834E-02B023FBF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885" y="302756"/>
            <a:ext cx="7909088" cy="590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9726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BB7543-FE43-427E-B5D1-6F82AE1C0D2F}"/>
              </a:ext>
            </a:extLst>
          </p:cNvPr>
          <p:cNvSpPr txBox="1"/>
          <p:nvPr/>
        </p:nvSpPr>
        <p:spPr>
          <a:xfrm>
            <a:off x="1503285" y="1367160"/>
            <a:ext cx="106887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7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Game Based on Grid Challenge.</a:t>
            </a:r>
            <a:endParaRPr lang="en-IN" sz="7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84E514DD-FEF7-4384-9A9F-3BD3F64C0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287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703;p42">
            <a:extLst>
              <a:ext uri="{FF2B5EF4-FFF2-40B4-BE49-F238E27FC236}">
                <a16:creationId xmlns:a16="http://schemas.microsoft.com/office/drawing/2014/main" id="{E6EEFD81-F3D4-4AFC-8D63-C11E52A354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24886" y="16913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04;p42">
            <a:extLst>
              <a:ext uri="{FF2B5EF4-FFF2-40B4-BE49-F238E27FC236}">
                <a16:creationId xmlns:a16="http://schemas.microsoft.com/office/drawing/2014/main" id="{0E2488D1-7AEA-4C92-B1EB-B2747D2CF0B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54561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05;p42">
            <a:extLst>
              <a:ext uri="{FF2B5EF4-FFF2-40B4-BE49-F238E27FC236}">
                <a16:creationId xmlns:a16="http://schemas.microsoft.com/office/drawing/2014/main" id="{83C5128E-8EE3-4AF4-B3F8-B4591F51916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44786" y="29438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06;p42">
            <a:extLst>
              <a:ext uri="{FF2B5EF4-FFF2-40B4-BE49-F238E27FC236}">
                <a16:creationId xmlns:a16="http://schemas.microsoft.com/office/drawing/2014/main" id="{49287CF1-D3AC-4231-9292-E3DD6034E30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1596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07;p42">
            <a:extLst>
              <a:ext uri="{FF2B5EF4-FFF2-40B4-BE49-F238E27FC236}">
                <a16:creationId xmlns:a16="http://schemas.microsoft.com/office/drawing/2014/main" id="{04D71F09-8876-40DA-B6C9-BEFA25A8A15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086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08;p42">
            <a:extLst>
              <a:ext uri="{FF2B5EF4-FFF2-40B4-BE49-F238E27FC236}">
                <a16:creationId xmlns:a16="http://schemas.microsoft.com/office/drawing/2014/main" id="{4A47FF1A-B7D6-4BE8-B04A-206E069EAF4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791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09;p42">
            <a:extLst>
              <a:ext uri="{FF2B5EF4-FFF2-40B4-BE49-F238E27FC236}">
                <a16:creationId xmlns:a16="http://schemas.microsoft.com/office/drawing/2014/main" id="{DDDE0A39-81B2-422E-8C57-2C1BB16BF41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199" y="28887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10;p42">
            <a:extLst>
              <a:ext uri="{FF2B5EF4-FFF2-40B4-BE49-F238E27FC236}">
                <a16:creationId xmlns:a16="http://schemas.microsoft.com/office/drawing/2014/main" id="{B6BE709D-7482-4144-B74C-885AB27AB6E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34311" y="35426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711;p42">
            <a:extLst>
              <a:ext uri="{FF2B5EF4-FFF2-40B4-BE49-F238E27FC236}">
                <a16:creationId xmlns:a16="http://schemas.microsoft.com/office/drawing/2014/main" id="{8D90213E-9EB1-4880-8DD2-3E2865D6D17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68799" y="36045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712;p42">
            <a:extLst>
              <a:ext uri="{FF2B5EF4-FFF2-40B4-BE49-F238E27FC236}">
                <a16:creationId xmlns:a16="http://schemas.microsoft.com/office/drawing/2014/main" id="{581542F4-2C3F-4092-84C8-4DDEF42FCE5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94824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713;p42">
            <a:extLst>
              <a:ext uri="{FF2B5EF4-FFF2-40B4-BE49-F238E27FC236}">
                <a16:creationId xmlns:a16="http://schemas.microsoft.com/office/drawing/2014/main" id="{B4EEEDF1-1E1B-4934-A0BA-E50CEC9255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1374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714;p42">
            <a:extLst>
              <a:ext uri="{FF2B5EF4-FFF2-40B4-BE49-F238E27FC236}">
                <a16:creationId xmlns:a16="http://schemas.microsoft.com/office/drawing/2014/main" id="{83909F26-F728-47D0-8016-1744894C8F5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4324" y="20352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716;p42">
            <a:extLst>
              <a:ext uri="{FF2B5EF4-FFF2-40B4-BE49-F238E27FC236}">
                <a16:creationId xmlns:a16="http://schemas.microsoft.com/office/drawing/2014/main" id="{8A0CB8C2-D8A8-4D34-99B7-A3C4D784210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2511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718;p42">
            <a:extLst>
              <a:ext uri="{FF2B5EF4-FFF2-40B4-BE49-F238E27FC236}">
                <a16:creationId xmlns:a16="http://schemas.microsoft.com/office/drawing/2014/main" id="{56F272BF-533B-49D6-AC8A-C76B12A4914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01561" y="3778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719;p42">
            <a:extLst>
              <a:ext uri="{FF2B5EF4-FFF2-40B4-BE49-F238E27FC236}">
                <a16:creationId xmlns:a16="http://schemas.microsoft.com/office/drawing/2014/main" id="{1A495F13-2F2F-402A-9F1F-904AA54004C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02607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720;p42">
            <a:extLst>
              <a:ext uri="{FF2B5EF4-FFF2-40B4-BE49-F238E27FC236}">
                <a16:creationId xmlns:a16="http://schemas.microsoft.com/office/drawing/2014/main" id="{12EE09B1-9E82-47FA-88FB-1DEED470A89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7621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722;p42">
            <a:extLst>
              <a:ext uri="{FF2B5EF4-FFF2-40B4-BE49-F238E27FC236}">
                <a16:creationId xmlns:a16="http://schemas.microsoft.com/office/drawing/2014/main" id="{BC779DEA-5FEF-48F5-85B6-F03E6845D4D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44786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723;p42">
            <a:extLst>
              <a:ext uri="{FF2B5EF4-FFF2-40B4-BE49-F238E27FC236}">
                <a16:creationId xmlns:a16="http://schemas.microsoft.com/office/drawing/2014/main" id="{AF980144-C541-4633-8E3F-2E9A78F03A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99536" y="24536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724;p42">
            <a:extLst>
              <a:ext uri="{FF2B5EF4-FFF2-40B4-BE49-F238E27FC236}">
                <a16:creationId xmlns:a16="http://schemas.microsoft.com/office/drawing/2014/main" id="{FCAD0D40-15C4-41FB-A35B-A441FB18325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84136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725;p42">
            <a:extLst>
              <a:ext uri="{FF2B5EF4-FFF2-40B4-BE49-F238E27FC236}">
                <a16:creationId xmlns:a16="http://schemas.microsoft.com/office/drawing/2014/main" id="{9BA955CE-26C2-47DA-B72B-3E4CB48B62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41711" y="40842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703;p42">
            <a:extLst>
              <a:ext uri="{FF2B5EF4-FFF2-40B4-BE49-F238E27FC236}">
                <a16:creationId xmlns:a16="http://schemas.microsoft.com/office/drawing/2014/main" id="{CF55B461-5205-4242-95A2-4949023C21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24034" y="1799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703;p42">
            <a:extLst>
              <a:ext uri="{FF2B5EF4-FFF2-40B4-BE49-F238E27FC236}">
                <a16:creationId xmlns:a16="http://schemas.microsoft.com/office/drawing/2014/main" id="{4AB21F95-2DEC-444F-BF2E-7AB71F8CF9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13471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2057E493-B700-4391-8715-A39CB24433F2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E3DA135-0FFB-4B15-AFCD-64FD7FF84B67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1.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6" name="Picture 1">
            <a:extLst>
              <a:ext uri="{FF2B5EF4-FFF2-40B4-BE49-F238E27FC236}">
                <a16:creationId xmlns:a16="http://schemas.microsoft.com/office/drawing/2014/main" id="{F03952EC-389B-4E9D-8EC4-122AEB3EF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0176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3;p42">
            <a:extLst>
              <a:ext uri="{FF2B5EF4-FFF2-40B4-BE49-F238E27FC236}">
                <a16:creationId xmlns:a16="http://schemas.microsoft.com/office/drawing/2014/main" id="{74D831B1-55EF-4448-8632-2F2252941E8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24886" y="16913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4;p42">
            <a:extLst>
              <a:ext uri="{FF2B5EF4-FFF2-40B4-BE49-F238E27FC236}">
                <a16:creationId xmlns:a16="http://schemas.microsoft.com/office/drawing/2014/main" id="{8E014738-51EF-49CE-B147-57A2F147428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54561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5;p42">
            <a:extLst>
              <a:ext uri="{FF2B5EF4-FFF2-40B4-BE49-F238E27FC236}">
                <a16:creationId xmlns:a16="http://schemas.microsoft.com/office/drawing/2014/main" id="{116E3840-0AFA-4500-A12D-C628027EF00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44786" y="29438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6;p42">
            <a:extLst>
              <a:ext uri="{FF2B5EF4-FFF2-40B4-BE49-F238E27FC236}">
                <a16:creationId xmlns:a16="http://schemas.microsoft.com/office/drawing/2014/main" id="{6F991A48-5AE4-4127-B13C-3C2AACE7866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1596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7;p42">
            <a:extLst>
              <a:ext uri="{FF2B5EF4-FFF2-40B4-BE49-F238E27FC236}">
                <a16:creationId xmlns:a16="http://schemas.microsoft.com/office/drawing/2014/main" id="{76487599-A161-42AD-82D8-35BA6E80C06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086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8;p42">
            <a:extLst>
              <a:ext uri="{FF2B5EF4-FFF2-40B4-BE49-F238E27FC236}">
                <a16:creationId xmlns:a16="http://schemas.microsoft.com/office/drawing/2014/main" id="{7E146EC3-8E61-4DAD-9E5D-DDE7D397EBE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791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9;p42">
            <a:extLst>
              <a:ext uri="{FF2B5EF4-FFF2-40B4-BE49-F238E27FC236}">
                <a16:creationId xmlns:a16="http://schemas.microsoft.com/office/drawing/2014/main" id="{564185BB-00D1-401A-9221-2FCF3E16E7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199" y="28887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10;p42">
            <a:extLst>
              <a:ext uri="{FF2B5EF4-FFF2-40B4-BE49-F238E27FC236}">
                <a16:creationId xmlns:a16="http://schemas.microsoft.com/office/drawing/2014/main" id="{00E079FD-B005-41A3-AA24-829B46D5820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34311" y="35426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11;p42">
            <a:extLst>
              <a:ext uri="{FF2B5EF4-FFF2-40B4-BE49-F238E27FC236}">
                <a16:creationId xmlns:a16="http://schemas.microsoft.com/office/drawing/2014/main" id="{B31F180B-B68F-4A04-87F9-39FBFC5BF55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68799" y="36045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2;p42">
            <a:extLst>
              <a:ext uri="{FF2B5EF4-FFF2-40B4-BE49-F238E27FC236}">
                <a16:creationId xmlns:a16="http://schemas.microsoft.com/office/drawing/2014/main" id="{5D473695-F833-4992-8492-D7B3A547321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94824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3;p42">
            <a:extLst>
              <a:ext uri="{FF2B5EF4-FFF2-40B4-BE49-F238E27FC236}">
                <a16:creationId xmlns:a16="http://schemas.microsoft.com/office/drawing/2014/main" id="{2999575E-C543-4304-B596-CA05F193590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1374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6;p42">
            <a:extLst>
              <a:ext uri="{FF2B5EF4-FFF2-40B4-BE49-F238E27FC236}">
                <a16:creationId xmlns:a16="http://schemas.microsoft.com/office/drawing/2014/main" id="{7ED8D169-E46C-4AE2-A1EA-3CA88300DC3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2511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8;p42">
            <a:extLst>
              <a:ext uri="{FF2B5EF4-FFF2-40B4-BE49-F238E27FC236}">
                <a16:creationId xmlns:a16="http://schemas.microsoft.com/office/drawing/2014/main" id="{DB6D515E-96EC-4779-B003-559B97A9E14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01561" y="3778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9;p42">
            <a:extLst>
              <a:ext uri="{FF2B5EF4-FFF2-40B4-BE49-F238E27FC236}">
                <a16:creationId xmlns:a16="http://schemas.microsoft.com/office/drawing/2014/main" id="{FA95DAC0-0884-4D89-B70D-ABE584ADE09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02607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20;p42">
            <a:extLst>
              <a:ext uri="{FF2B5EF4-FFF2-40B4-BE49-F238E27FC236}">
                <a16:creationId xmlns:a16="http://schemas.microsoft.com/office/drawing/2014/main" id="{46204A39-944B-4303-BC22-A3800E5761B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7621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22;p42">
            <a:extLst>
              <a:ext uri="{FF2B5EF4-FFF2-40B4-BE49-F238E27FC236}">
                <a16:creationId xmlns:a16="http://schemas.microsoft.com/office/drawing/2014/main" id="{106E54FC-E9E0-457A-8953-DB8C9288DC8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44786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23;p42">
            <a:extLst>
              <a:ext uri="{FF2B5EF4-FFF2-40B4-BE49-F238E27FC236}">
                <a16:creationId xmlns:a16="http://schemas.microsoft.com/office/drawing/2014/main" id="{779452CB-5E9F-4DD8-ACB6-2DE5E946FAF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99536" y="24536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24;p42">
            <a:extLst>
              <a:ext uri="{FF2B5EF4-FFF2-40B4-BE49-F238E27FC236}">
                <a16:creationId xmlns:a16="http://schemas.microsoft.com/office/drawing/2014/main" id="{667C5F31-D8B7-40FC-9D2B-2D267E94E52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84136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5;p42">
            <a:extLst>
              <a:ext uri="{FF2B5EF4-FFF2-40B4-BE49-F238E27FC236}">
                <a16:creationId xmlns:a16="http://schemas.microsoft.com/office/drawing/2014/main" id="{19863928-63BF-42CC-8629-F29DE15DC5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41711" y="40842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03;p42">
            <a:extLst>
              <a:ext uri="{FF2B5EF4-FFF2-40B4-BE49-F238E27FC236}">
                <a16:creationId xmlns:a16="http://schemas.microsoft.com/office/drawing/2014/main" id="{D4E09C85-1E3A-4DE1-8B93-38C3AF26CAD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24034" y="1799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03;p42">
            <a:extLst>
              <a:ext uri="{FF2B5EF4-FFF2-40B4-BE49-F238E27FC236}">
                <a16:creationId xmlns:a16="http://schemas.microsoft.com/office/drawing/2014/main" id="{0D89FA76-489D-4F0E-AF1A-7CD4B20D1D6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13471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A813C517-1561-4A32-9C19-FEA64A175660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6967BC-2CF9-42FC-8535-EB9CF01B8B12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1.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Google Shape;761;p43">
            <a:extLst>
              <a:ext uri="{FF2B5EF4-FFF2-40B4-BE49-F238E27FC236}">
                <a16:creationId xmlns:a16="http://schemas.microsoft.com/office/drawing/2014/main" id="{221A2F64-5314-428A-92FA-EA1558FEEB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8761" y="196314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1">
            <a:extLst>
              <a:ext uri="{FF2B5EF4-FFF2-40B4-BE49-F238E27FC236}">
                <a16:creationId xmlns:a16="http://schemas.microsoft.com/office/drawing/2014/main" id="{D9E78013-BAF5-44D8-841D-670E5E09CE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5889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69;p44">
            <a:extLst>
              <a:ext uri="{FF2B5EF4-FFF2-40B4-BE49-F238E27FC236}">
                <a16:creationId xmlns:a16="http://schemas.microsoft.com/office/drawing/2014/main" id="{ECAE701A-84BA-4DE5-B208-1619B18588AF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34" name="Google Shape;167;p18">
            <a:extLst>
              <a:ext uri="{FF2B5EF4-FFF2-40B4-BE49-F238E27FC236}">
                <a16:creationId xmlns:a16="http://schemas.microsoft.com/office/drawing/2014/main" id="{B9C42D6F-3A87-4635-BC04-FC4476459CB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87748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1">
            <a:extLst>
              <a:ext uri="{FF2B5EF4-FFF2-40B4-BE49-F238E27FC236}">
                <a16:creationId xmlns:a16="http://schemas.microsoft.com/office/drawing/2014/main" id="{331E14E5-6157-470A-BC2B-A5A01BD8C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8877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B09FAF-EDD1-4384-A9EB-8AA6CC38CA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17" y="868952"/>
            <a:ext cx="7786064" cy="393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53220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251;p22">
            <a:extLst>
              <a:ext uri="{FF2B5EF4-FFF2-40B4-BE49-F238E27FC236}">
                <a16:creationId xmlns:a16="http://schemas.microsoft.com/office/drawing/2014/main" id="{17EE3158-1BCE-4A9A-89BE-770BF9BFBDB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38362" y="5216596"/>
            <a:ext cx="1651974" cy="85052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B6341591-8D54-45DB-8EE0-C7F7189FC4F7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6" name="Picture 1">
            <a:extLst>
              <a:ext uri="{FF2B5EF4-FFF2-40B4-BE49-F238E27FC236}">
                <a16:creationId xmlns:a16="http://schemas.microsoft.com/office/drawing/2014/main" id="{4B39262A-8C0E-4B27-8450-6008BBB4C6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E397F9-7EBB-4365-B0F2-F515A33A9E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17" y="868952"/>
            <a:ext cx="7786064" cy="393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131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3;p42">
            <a:extLst>
              <a:ext uri="{FF2B5EF4-FFF2-40B4-BE49-F238E27FC236}">
                <a16:creationId xmlns:a16="http://schemas.microsoft.com/office/drawing/2014/main" id="{74D831B1-55EF-4448-8632-2F2252941E8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24886" y="16913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4;p42">
            <a:extLst>
              <a:ext uri="{FF2B5EF4-FFF2-40B4-BE49-F238E27FC236}">
                <a16:creationId xmlns:a16="http://schemas.microsoft.com/office/drawing/2014/main" id="{8E014738-51EF-49CE-B147-57A2F147428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54561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6;p42">
            <a:extLst>
              <a:ext uri="{FF2B5EF4-FFF2-40B4-BE49-F238E27FC236}">
                <a16:creationId xmlns:a16="http://schemas.microsoft.com/office/drawing/2014/main" id="{6F991A48-5AE4-4127-B13C-3C2AACE7866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01924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7;p42">
            <a:extLst>
              <a:ext uri="{FF2B5EF4-FFF2-40B4-BE49-F238E27FC236}">
                <a16:creationId xmlns:a16="http://schemas.microsoft.com/office/drawing/2014/main" id="{76487599-A161-42AD-82D8-35BA6E80C06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086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8;p42">
            <a:extLst>
              <a:ext uri="{FF2B5EF4-FFF2-40B4-BE49-F238E27FC236}">
                <a16:creationId xmlns:a16="http://schemas.microsoft.com/office/drawing/2014/main" id="{7E146EC3-8E61-4DAD-9E5D-DDE7D397EBE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791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9;p42">
            <a:extLst>
              <a:ext uri="{FF2B5EF4-FFF2-40B4-BE49-F238E27FC236}">
                <a16:creationId xmlns:a16="http://schemas.microsoft.com/office/drawing/2014/main" id="{564185BB-00D1-401A-9221-2FCF3E16E7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199" y="28887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10;p42">
            <a:extLst>
              <a:ext uri="{FF2B5EF4-FFF2-40B4-BE49-F238E27FC236}">
                <a16:creationId xmlns:a16="http://schemas.microsoft.com/office/drawing/2014/main" id="{00E079FD-B005-41A3-AA24-829B46D5820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34311" y="35426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11;p42">
            <a:extLst>
              <a:ext uri="{FF2B5EF4-FFF2-40B4-BE49-F238E27FC236}">
                <a16:creationId xmlns:a16="http://schemas.microsoft.com/office/drawing/2014/main" id="{B31F180B-B68F-4A04-87F9-39FBFC5BF55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68799" y="36045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2;p42">
            <a:extLst>
              <a:ext uri="{FF2B5EF4-FFF2-40B4-BE49-F238E27FC236}">
                <a16:creationId xmlns:a16="http://schemas.microsoft.com/office/drawing/2014/main" id="{5D473695-F833-4992-8492-D7B3A547321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94824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3;p42">
            <a:extLst>
              <a:ext uri="{FF2B5EF4-FFF2-40B4-BE49-F238E27FC236}">
                <a16:creationId xmlns:a16="http://schemas.microsoft.com/office/drawing/2014/main" id="{2999575E-C543-4304-B596-CA05F193590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1374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6;p42">
            <a:extLst>
              <a:ext uri="{FF2B5EF4-FFF2-40B4-BE49-F238E27FC236}">
                <a16:creationId xmlns:a16="http://schemas.microsoft.com/office/drawing/2014/main" id="{7ED8D169-E46C-4AE2-A1EA-3CA88300DC3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2511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8;p42">
            <a:extLst>
              <a:ext uri="{FF2B5EF4-FFF2-40B4-BE49-F238E27FC236}">
                <a16:creationId xmlns:a16="http://schemas.microsoft.com/office/drawing/2014/main" id="{DB6D515E-96EC-4779-B003-559B97A9E14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01561" y="3778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9;p42">
            <a:extLst>
              <a:ext uri="{FF2B5EF4-FFF2-40B4-BE49-F238E27FC236}">
                <a16:creationId xmlns:a16="http://schemas.microsoft.com/office/drawing/2014/main" id="{FA95DAC0-0884-4D89-B70D-ABE584ADE09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02607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20;p42">
            <a:extLst>
              <a:ext uri="{FF2B5EF4-FFF2-40B4-BE49-F238E27FC236}">
                <a16:creationId xmlns:a16="http://schemas.microsoft.com/office/drawing/2014/main" id="{46204A39-944B-4303-BC22-A3800E5761B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7621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22;p42">
            <a:extLst>
              <a:ext uri="{FF2B5EF4-FFF2-40B4-BE49-F238E27FC236}">
                <a16:creationId xmlns:a16="http://schemas.microsoft.com/office/drawing/2014/main" id="{106E54FC-E9E0-457A-8953-DB8C9288DC8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44786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23;p42">
            <a:extLst>
              <a:ext uri="{FF2B5EF4-FFF2-40B4-BE49-F238E27FC236}">
                <a16:creationId xmlns:a16="http://schemas.microsoft.com/office/drawing/2014/main" id="{779452CB-5E9F-4DD8-ACB6-2DE5E946FAF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99536" y="24536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24;p42">
            <a:extLst>
              <a:ext uri="{FF2B5EF4-FFF2-40B4-BE49-F238E27FC236}">
                <a16:creationId xmlns:a16="http://schemas.microsoft.com/office/drawing/2014/main" id="{667C5F31-D8B7-40FC-9D2B-2D267E94E52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84136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5;p42">
            <a:extLst>
              <a:ext uri="{FF2B5EF4-FFF2-40B4-BE49-F238E27FC236}">
                <a16:creationId xmlns:a16="http://schemas.microsoft.com/office/drawing/2014/main" id="{19863928-63BF-42CC-8629-F29DE15DC5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41711" y="40842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03;p42">
            <a:extLst>
              <a:ext uri="{FF2B5EF4-FFF2-40B4-BE49-F238E27FC236}">
                <a16:creationId xmlns:a16="http://schemas.microsoft.com/office/drawing/2014/main" id="{D4E09C85-1E3A-4DE1-8B93-38C3AF26CAD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24034" y="1799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03;p42">
            <a:extLst>
              <a:ext uri="{FF2B5EF4-FFF2-40B4-BE49-F238E27FC236}">
                <a16:creationId xmlns:a16="http://schemas.microsoft.com/office/drawing/2014/main" id="{0D89FA76-489D-4F0E-AF1A-7CD4B20D1D6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13471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A813C517-1561-4A32-9C19-FEA64A175660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6967BC-2CF9-42FC-8535-EB9CF01B8B12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1.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7" name="Google Shape;707;p42">
            <a:extLst>
              <a:ext uri="{FF2B5EF4-FFF2-40B4-BE49-F238E27FC236}">
                <a16:creationId xmlns:a16="http://schemas.microsoft.com/office/drawing/2014/main" id="{15621474-8737-4AF3-A243-63922372067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84261" y="196314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61;p43">
            <a:extLst>
              <a:ext uri="{FF2B5EF4-FFF2-40B4-BE49-F238E27FC236}">
                <a16:creationId xmlns:a16="http://schemas.microsoft.com/office/drawing/2014/main" id="{EF07799A-EA29-43B8-9B18-9B0FCD39D9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4786" y="29438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1">
            <a:extLst>
              <a:ext uri="{FF2B5EF4-FFF2-40B4-BE49-F238E27FC236}">
                <a16:creationId xmlns:a16="http://schemas.microsoft.com/office/drawing/2014/main" id="{A4E8510E-F088-4847-AD95-C9234E7FB7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3324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769;p44">
            <a:extLst>
              <a:ext uri="{FF2B5EF4-FFF2-40B4-BE49-F238E27FC236}">
                <a16:creationId xmlns:a16="http://schemas.microsoft.com/office/drawing/2014/main" id="{AF4E20F3-5338-48F8-83BD-E789EE301CED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5" name="Google Shape;167;p18">
            <a:extLst>
              <a:ext uri="{FF2B5EF4-FFF2-40B4-BE49-F238E27FC236}">
                <a16:creationId xmlns:a16="http://schemas.microsoft.com/office/drawing/2014/main" id="{2A88FAA2-B792-4111-A29D-0CE61202F85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87748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E3827277-BE36-4DBF-939F-FE6EE06F91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D0F9132-C2FE-4DC0-AFD2-A7A0AC2F0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634" y="1185011"/>
            <a:ext cx="7388732" cy="343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0736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769;p44">
            <a:extLst>
              <a:ext uri="{FF2B5EF4-FFF2-40B4-BE49-F238E27FC236}">
                <a16:creationId xmlns:a16="http://schemas.microsoft.com/office/drawing/2014/main" id="{7D1EA2E2-4B14-48B3-AE49-621984B4FC20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4" name="Google Shape;184;p19">
            <a:extLst>
              <a:ext uri="{FF2B5EF4-FFF2-40B4-BE49-F238E27FC236}">
                <a16:creationId xmlns:a16="http://schemas.microsoft.com/office/drawing/2014/main" id="{92E0EF80-19E7-4010-8C9D-C44D19B43E3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3475" y="5248251"/>
            <a:ext cx="1609100" cy="84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">
            <a:extLst>
              <a:ext uri="{FF2B5EF4-FFF2-40B4-BE49-F238E27FC236}">
                <a16:creationId xmlns:a16="http://schemas.microsoft.com/office/drawing/2014/main" id="{6E8280BE-367D-4309-96BB-2FA532822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D25E937-9A5F-42C9-9000-95EE3BA7F2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634" y="1185011"/>
            <a:ext cx="7388732" cy="343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631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703;p42">
            <a:extLst>
              <a:ext uri="{FF2B5EF4-FFF2-40B4-BE49-F238E27FC236}">
                <a16:creationId xmlns:a16="http://schemas.microsoft.com/office/drawing/2014/main" id="{E6EEFD81-F3D4-4AFC-8D63-C11E52A354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24886" y="16913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04;p42">
            <a:extLst>
              <a:ext uri="{FF2B5EF4-FFF2-40B4-BE49-F238E27FC236}">
                <a16:creationId xmlns:a16="http://schemas.microsoft.com/office/drawing/2014/main" id="{0E2488D1-7AEA-4C92-B1EB-B2747D2CF0B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54561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05;p42">
            <a:extLst>
              <a:ext uri="{FF2B5EF4-FFF2-40B4-BE49-F238E27FC236}">
                <a16:creationId xmlns:a16="http://schemas.microsoft.com/office/drawing/2014/main" id="{83C5128E-8EE3-4AF4-B3F8-B4591F51916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44786" y="29438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06;p42">
            <a:extLst>
              <a:ext uri="{FF2B5EF4-FFF2-40B4-BE49-F238E27FC236}">
                <a16:creationId xmlns:a16="http://schemas.microsoft.com/office/drawing/2014/main" id="{49287CF1-D3AC-4231-9292-E3DD6034E30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1596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07;p42">
            <a:extLst>
              <a:ext uri="{FF2B5EF4-FFF2-40B4-BE49-F238E27FC236}">
                <a16:creationId xmlns:a16="http://schemas.microsoft.com/office/drawing/2014/main" id="{04D71F09-8876-40DA-B6C9-BEFA25A8A15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086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08;p42">
            <a:extLst>
              <a:ext uri="{FF2B5EF4-FFF2-40B4-BE49-F238E27FC236}">
                <a16:creationId xmlns:a16="http://schemas.microsoft.com/office/drawing/2014/main" id="{4A47FF1A-B7D6-4BE8-B04A-206E069EAF4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791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09;p42">
            <a:extLst>
              <a:ext uri="{FF2B5EF4-FFF2-40B4-BE49-F238E27FC236}">
                <a16:creationId xmlns:a16="http://schemas.microsoft.com/office/drawing/2014/main" id="{DDDE0A39-81B2-422E-8C57-2C1BB16BF41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199" y="28887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10;p42">
            <a:extLst>
              <a:ext uri="{FF2B5EF4-FFF2-40B4-BE49-F238E27FC236}">
                <a16:creationId xmlns:a16="http://schemas.microsoft.com/office/drawing/2014/main" id="{B6BE709D-7482-4144-B74C-885AB27AB6E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34311" y="35426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711;p42">
            <a:extLst>
              <a:ext uri="{FF2B5EF4-FFF2-40B4-BE49-F238E27FC236}">
                <a16:creationId xmlns:a16="http://schemas.microsoft.com/office/drawing/2014/main" id="{8D90213E-9EB1-4880-8DD2-3E2865D6D17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68799" y="36045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712;p42">
            <a:extLst>
              <a:ext uri="{FF2B5EF4-FFF2-40B4-BE49-F238E27FC236}">
                <a16:creationId xmlns:a16="http://schemas.microsoft.com/office/drawing/2014/main" id="{581542F4-2C3F-4092-84C8-4DDEF42FCE5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94824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713;p42">
            <a:extLst>
              <a:ext uri="{FF2B5EF4-FFF2-40B4-BE49-F238E27FC236}">
                <a16:creationId xmlns:a16="http://schemas.microsoft.com/office/drawing/2014/main" id="{B4EEEDF1-1E1B-4934-A0BA-E50CEC9255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1374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714;p42">
            <a:extLst>
              <a:ext uri="{FF2B5EF4-FFF2-40B4-BE49-F238E27FC236}">
                <a16:creationId xmlns:a16="http://schemas.microsoft.com/office/drawing/2014/main" id="{83909F26-F728-47D0-8016-1744894C8F5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38761" y="19987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716;p42">
            <a:extLst>
              <a:ext uri="{FF2B5EF4-FFF2-40B4-BE49-F238E27FC236}">
                <a16:creationId xmlns:a16="http://schemas.microsoft.com/office/drawing/2014/main" id="{8A0CB8C2-D8A8-4D34-99B7-A3C4D784210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2511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718;p42">
            <a:extLst>
              <a:ext uri="{FF2B5EF4-FFF2-40B4-BE49-F238E27FC236}">
                <a16:creationId xmlns:a16="http://schemas.microsoft.com/office/drawing/2014/main" id="{56F272BF-533B-49D6-AC8A-C76B12A4914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01561" y="3778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719;p42">
            <a:extLst>
              <a:ext uri="{FF2B5EF4-FFF2-40B4-BE49-F238E27FC236}">
                <a16:creationId xmlns:a16="http://schemas.microsoft.com/office/drawing/2014/main" id="{1A495F13-2F2F-402A-9F1F-904AA54004C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02607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720;p42">
            <a:extLst>
              <a:ext uri="{FF2B5EF4-FFF2-40B4-BE49-F238E27FC236}">
                <a16:creationId xmlns:a16="http://schemas.microsoft.com/office/drawing/2014/main" id="{12EE09B1-9E82-47FA-88FB-1DEED470A89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7621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722;p42">
            <a:extLst>
              <a:ext uri="{FF2B5EF4-FFF2-40B4-BE49-F238E27FC236}">
                <a16:creationId xmlns:a16="http://schemas.microsoft.com/office/drawing/2014/main" id="{BC779DEA-5FEF-48F5-85B6-F03E6845D4D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44786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723;p42">
            <a:extLst>
              <a:ext uri="{FF2B5EF4-FFF2-40B4-BE49-F238E27FC236}">
                <a16:creationId xmlns:a16="http://schemas.microsoft.com/office/drawing/2014/main" id="{AF980144-C541-4633-8E3F-2E9A78F03A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99536" y="24536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724;p42">
            <a:extLst>
              <a:ext uri="{FF2B5EF4-FFF2-40B4-BE49-F238E27FC236}">
                <a16:creationId xmlns:a16="http://schemas.microsoft.com/office/drawing/2014/main" id="{FCAD0D40-15C4-41FB-A35B-A441FB18325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84136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725;p42">
            <a:extLst>
              <a:ext uri="{FF2B5EF4-FFF2-40B4-BE49-F238E27FC236}">
                <a16:creationId xmlns:a16="http://schemas.microsoft.com/office/drawing/2014/main" id="{9BA955CE-26C2-47DA-B72B-3E4CB48B62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41711" y="40842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703;p42">
            <a:extLst>
              <a:ext uri="{FF2B5EF4-FFF2-40B4-BE49-F238E27FC236}">
                <a16:creationId xmlns:a16="http://schemas.microsoft.com/office/drawing/2014/main" id="{CF55B461-5205-4242-95A2-4949023C21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24034" y="1799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703;p42">
            <a:extLst>
              <a:ext uri="{FF2B5EF4-FFF2-40B4-BE49-F238E27FC236}">
                <a16:creationId xmlns:a16="http://schemas.microsoft.com/office/drawing/2014/main" id="{4AB21F95-2DEC-444F-BF2E-7AB71F8CF9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13471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2057E493-B700-4391-8715-A39CB24433F2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E3DA135-0FFB-4B15-AFCD-64FD7FF84B67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1.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6" name="Picture 1">
            <a:extLst>
              <a:ext uri="{FF2B5EF4-FFF2-40B4-BE49-F238E27FC236}">
                <a16:creationId xmlns:a16="http://schemas.microsoft.com/office/drawing/2014/main" id="{3316CFD0-3E08-4485-A7E2-0B289B7CA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0314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703;p42">
            <a:extLst>
              <a:ext uri="{FF2B5EF4-FFF2-40B4-BE49-F238E27FC236}">
                <a16:creationId xmlns:a16="http://schemas.microsoft.com/office/drawing/2014/main" id="{E6EEFD81-F3D4-4AFC-8D63-C11E52A354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24886" y="16913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04;p42">
            <a:extLst>
              <a:ext uri="{FF2B5EF4-FFF2-40B4-BE49-F238E27FC236}">
                <a16:creationId xmlns:a16="http://schemas.microsoft.com/office/drawing/2014/main" id="{0E2488D1-7AEA-4C92-B1EB-B2747D2CF0B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54561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06;p42">
            <a:extLst>
              <a:ext uri="{FF2B5EF4-FFF2-40B4-BE49-F238E27FC236}">
                <a16:creationId xmlns:a16="http://schemas.microsoft.com/office/drawing/2014/main" id="{49287CF1-D3AC-4231-9292-E3DD6034E30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1596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07;p42">
            <a:extLst>
              <a:ext uri="{FF2B5EF4-FFF2-40B4-BE49-F238E27FC236}">
                <a16:creationId xmlns:a16="http://schemas.microsoft.com/office/drawing/2014/main" id="{04D71F09-8876-40DA-B6C9-BEFA25A8A15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086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08;p42">
            <a:extLst>
              <a:ext uri="{FF2B5EF4-FFF2-40B4-BE49-F238E27FC236}">
                <a16:creationId xmlns:a16="http://schemas.microsoft.com/office/drawing/2014/main" id="{4A47FF1A-B7D6-4BE8-B04A-206E069EAF4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791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09;p42">
            <a:extLst>
              <a:ext uri="{FF2B5EF4-FFF2-40B4-BE49-F238E27FC236}">
                <a16:creationId xmlns:a16="http://schemas.microsoft.com/office/drawing/2014/main" id="{DDDE0A39-81B2-422E-8C57-2C1BB16BF41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199" y="28887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10;p42">
            <a:extLst>
              <a:ext uri="{FF2B5EF4-FFF2-40B4-BE49-F238E27FC236}">
                <a16:creationId xmlns:a16="http://schemas.microsoft.com/office/drawing/2014/main" id="{B6BE709D-7482-4144-B74C-885AB27AB6E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34311" y="35426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711;p42">
            <a:extLst>
              <a:ext uri="{FF2B5EF4-FFF2-40B4-BE49-F238E27FC236}">
                <a16:creationId xmlns:a16="http://schemas.microsoft.com/office/drawing/2014/main" id="{8D90213E-9EB1-4880-8DD2-3E2865D6D17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68799" y="36045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712;p42">
            <a:extLst>
              <a:ext uri="{FF2B5EF4-FFF2-40B4-BE49-F238E27FC236}">
                <a16:creationId xmlns:a16="http://schemas.microsoft.com/office/drawing/2014/main" id="{581542F4-2C3F-4092-84C8-4DDEF42FCE5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94824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713;p42">
            <a:extLst>
              <a:ext uri="{FF2B5EF4-FFF2-40B4-BE49-F238E27FC236}">
                <a16:creationId xmlns:a16="http://schemas.microsoft.com/office/drawing/2014/main" id="{B4EEEDF1-1E1B-4934-A0BA-E50CEC9255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1374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716;p42">
            <a:extLst>
              <a:ext uri="{FF2B5EF4-FFF2-40B4-BE49-F238E27FC236}">
                <a16:creationId xmlns:a16="http://schemas.microsoft.com/office/drawing/2014/main" id="{8A0CB8C2-D8A8-4D34-99B7-A3C4D784210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2511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718;p42">
            <a:extLst>
              <a:ext uri="{FF2B5EF4-FFF2-40B4-BE49-F238E27FC236}">
                <a16:creationId xmlns:a16="http://schemas.microsoft.com/office/drawing/2014/main" id="{56F272BF-533B-49D6-AC8A-C76B12A4914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01561" y="3778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719;p42">
            <a:extLst>
              <a:ext uri="{FF2B5EF4-FFF2-40B4-BE49-F238E27FC236}">
                <a16:creationId xmlns:a16="http://schemas.microsoft.com/office/drawing/2014/main" id="{1A495F13-2F2F-402A-9F1F-904AA54004C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02607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720;p42">
            <a:extLst>
              <a:ext uri="{FF2B5EF4-FFF2-40B4-BE49-F238E27FC236}">
                <a16:creationId xmlns:a16="http://schemas.microsoft.com/office/drawing/2014/main" id="{12EE09B1-9E82-47FA-88FB-1DEED470A89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7621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722;p42">
            <a:extLst>
              <a:ext uri="{FF2B5EF4-FFF2-40B4-BE49-F238E27FC236}">
                <a16:creationId xmlns:a16="http://schemas.microsoft.com/office/drawing/2014/main" id="{BC779DEA-5FEF-48F5-85B6-F03E6845D4D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44786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723;p42">
            <a:extLst>
              <a:ext uri="{FF2B5EF4-FFF2-40B4-BE49-F238E27FC236}">
                <a16:creationId xmlns:a16="http://schemas.microsoft.com/office/drawing/2014/main" id="{AF980144-C541-4633-8E3F-2E9A78F03A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99536" y="24536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724;p42">
            <a:extLst>
              <a:ext uri="{FF2B5EF4-FFF2-40B4-BE49-F238E27FC236}">
                <a16:creationId xmlns:a16="http://schemas.microsoft.com/office/drawing/2014/main" id="{FCAD0D40-15C4-41FB-A35B-A441FB18325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84136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725;p42">
            <a:extLst>
              <a:ext uri="{FF2B5EF4-FFF2-40B4-BE49-F238E27FC236}">
                <a16:creationId xmlns:a16="http://schemas.microsoft.com/office/drawing/2014/main" id="{9BA955CE-26C2-47DA-B72B-3E4CB48B62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41711" y="40842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703;p42">
            <a:extLst>
              <a:ext uri="{FF2B5EF4-FFF2-40B4-BE49-F238E27FC236}">
                <a16:creationId xmlns:a16="http://schemas.microsoft.com/office/drawing/2014/main" id="{CF55B461-5205-4242-95A2-4949023C21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24034" y="1799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703;p42">
            <a:extLst>
              <a:ext uri="{FF2B5EF4-FFF2-40B4-BE49-F238E27FC236}">
                <a16:creationId xmlns:a16="http://schemas.microsoft.com/office/drawing/2014/main" id="{4AB21F95-2DEC-444F-BF2E-7AB71F8CF9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13471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2057E493-B700-4391-8715-A39CB24433F2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E3DA135-0FFB-4B15-AFCD-64FD7FF84B67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1.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6" name="Google Shape;319;p25">
            <a:extLst>
              <a:ext uri="{FF2B5EF4-FFF2-40B4-BE49-F238E27FC236}">
                <a16:creationId xmlns:a16="http://schemas.microsoft.com/office/drawing/2014/main" id="{AB2F18DB-3E66-42AA-BF1E-84789E4B579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89286" y="20352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319;p25">
            <a:extLst>
              <a:ext uri="{FF2B5EF4-FFF2-40B4-BE49-F238E27FC236}">
                <a16:creationId xmlns:a16="http://schemas.microsoft.com/office/drawing/2014/main" id="{D951FF91-BDD2-46EF-9857-30BA80518A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56427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2271D03-C1C8-44A1-BD7B-85BE99239A50}"/>
              </a:ext>
            </a:extLst>
          </p:cNvPr>
          <p:cNvSpPr txBox="1"/>
          <p:nvPr/>
        </p:nvSpPr>
        <p:spPr>
          <a:xfrm>
            <a:off x="6322686" y="2173394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FA1E398-D3F8-46DE-9F61-E16185889CDD}"/>
              </a:ext>
            </a:extLst>
          </p:cNvPr>
          <p:cNvSpPr txBox="1"/>
          <p:nvPr/>
        </p:nvSpPr>
        <p:spPr>
          <a:xfrm>
            <a:off x="5212887" y="3043805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1B97AB-71C0-46F0-ADDD-8C5A009B08A4}"/>
              </a:ext>
            </a:extLst>
          </p:cNvPr>
          <p:cNvSpPr txBox="1"/>
          <p:nvPr/>
        </p:nvSpPr>
        <p:spPr>
          <a:xfrm>
            <a:off x="2673499" y="674703"/>
            <a:ext cx="436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lgerian" panose="04020705040A02060702" pitchFamily="82" charset="0"/>
              </a:rPr>
              <a:t>Answer: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49" name="Picture 1">
            <a:extLst>
              <a:ext uri="{FF2B5EF4-FFF2-40B4-BE49-F238E27FC236}">
                <a16:creationId xmlns:a16="http://schemas.microsoft.com/office/drawing/2014/main" id="{467E8759-0000-491D-9D2D-DDD891C29F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2076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2" grpId="0"/>
      <p:bldP spid="48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>
            <a:extLst>
              <a:ext uri="{FF2B5EF4-FFF2-40B4-BE49-F238E27FC236}">
                <a16:creationId xmlns:a16="http://schemas.microsoft.com/office/drawing/2014/main" id="{4EFB2DD1-9350-480D-803B-3704E73BB6A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>
            <a:extLst>
              <a:ext uri="{FF2B5EF4-FFF2-40B4-BE49-F238E27FC236}">
                <a16:creationId xmlns:a16="http://schemas.microsoft.com/office/drawing/2014/main" id="{55DEB8B9-2F4F-4F4A-90A3-4B84A2D7D8B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>
            <a:extLst>
              <a:ext uri="{FF2B5EF4-FFF2-40B4-BE49-F238E27FC236}">
                <a16:creationId xmlns:a16="http://schemas.microsoft.com/office/drawing/2014/main" id="{4AECC913-A610-4A8E-AE62-5F4E04582F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>
            <a:extLst>
              <a:ext uri="{FF2B5EF4-FFF2-40B4-BE49-F238E27FC236}">
                <a16:creationId xmlns:a16="http://schemas.microsoft.com/office/drawing/2014/main" id="{F6FD192B-3FCE-4ADB-8833-50E30CCA2C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19;p34">
            <a:extLst>
              <a:ext uri="{FF2B5EF4-FFF2-40B4-BE49-F238E27FC236}">
                <a16:creationId xmlns:a16="http://schemas.microsoft.com/office/drawing/2014/main" id="{68E86620-A1DC-4056-A69E-93F70805767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437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>
            <a:extLst>
              <a:ext uri="{FF2B5EF4-FFF2-40B4-BE49-F238E27FC236}">
                <a16:creationId xmlns:a16="http://schemas.microsoft.com/office/drawing/2014/main" id="{3BD73A27-FA67-40D1-B23F-C37ADB9038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3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21;p34">
            <a:extLst>
              <a:ext uri="{FF2B5EF4-FFF2-40B4-BE49-F238E27FC236}">
                <a16:creationId xmlns:a16="http://schemas.microsoft.com/office/drawing/2014/main" id="{C0B5813A-FB9F-4F35-A8E8-6A9209C3D15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80455" y="23664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>
            <a:extLst>
              <a:ext uri="{FF2B5EF4-FFF2-40B4-BE49-F238E27FC236}">
                <a16:creationId xmlns:a16="http://schemas.microsoft.com/office/drawing/2014/main" id="{7DE280EC-50AE-456A-9BA2-BCD4087806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>
            <a:extLst>
              <a:ext uri="{FF2B5EF4-FFF2-40B4-BE49-F238E27FC236}">
                <a16:creationId xmlns:a16="http://schemas.microsoft.com/office/drawing/2014/main" id="{479A9BC7-6308-410C-BF3D-EEDB9752200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>
            <a:extLst>
              <a:ext uri="{FF2B5EF4-FFF2-40B4-BE49-F238E27FC236}">
                <a16:creationId xmlns:a16="http://schemas.microsoft.com/office/drawing/2014/main" id="{801D77FD-2B8E-460F-B7DF-0830FE7619A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>
            <a:extLst>
              <a:ext uri="{FF2B5EF4-FFF2-40B4-BE49-F238E27FC236}">
                <a16:creationId xmlns:a16="http://schemas.microsoft.com/office/drawing/2014/main" id="{771F8498-0B0C-4C39-BDC7-75A4375EBBF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>
            <a:extLst>
              <a:ext uri="{FF2B5EF4-FFF2-40B4-BE49-F238E27FC236}">
                <a16:creationId xmlns:a16="http://schemas.microsoft.com/office/drawing/2014/main" id="{5AA9516E-5A09-4A07-BB92-C1DC4F4E213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>
            <a:extLst>
              <a:ext uri="{FF2B5EF4-FFF2-40B4-BE49-F238E27FC236}">
                <a16:creationId xmlns:a16="http://schemas.microsoft.com/office/drawing/2014/main" id="{762154B4-573C-4E6A-80D8-40B0B45137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>
            <a:extLst>
              <a:ext uri="{FF2B5EF4-FFF2-40B4-BE49-F238E27FC236}">
                <a16:creationId xmlns:a16="http://schemas.microsoft.com/office/drawing/2014/main" id="{6A8EE021-1B1B-40BB-94B8-55D6C00C65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>
            <a:extLst>
              <a:ext uri="{FF2B5EF4-FFF2-40B4-BE49-F238E27FC236}">
                <a16:creationId xmlns:a16="http://schemas.microsoft.com/office/drawing/2014/main" id="{4606BFCF-46E7-4275-B51F-BEBC003122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>
            <a:extLst>
              <a:ext uri="{FF2B5EF4-FFF2-40B4-BE49-F238E27FC236}">
                <a16:creationId xmlns:a16="http://schemas.microsoft.com/office/drawing/2014/main" id="{6A3041CA-B1EE-4AC2-953B-F770A9091D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>
            <a:extLst>
              <a:ext uri="{FF2B5EF4-FFF2-40B4-BE49-F238E27FC236}">
                <a16:creationId xmlns:a16="http://schemas.microsoft.com/office/drawing/2014/main" id="{FDBC7389-A2DD-44B0-9D53-8F101577CC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>
            <a:extLst>
              <a:ext uri="{FF2B5EF4-FFF2-40B4-BE49-F238E27FC236}">
                <a16:creationId xmlns:a16="http://schemas.microsoft.com/office/drawing/2014/main" id="{E0CF35F0-707C-4FE9-B61C-76A3F18C17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>
            <a:extLst>
              <a:ext uri="{FF2B5EF4-FFF2-40B4-BE49-F238E27FC236}">
                <a16:creationId xmlns:a16="http://schemas.microsoft.com/office/drawing/2014/main" id="{21E0B2DA-CF0F-4690-B9FF-B52414A6EC2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>
            <a:extLst>
              <a:ext uri="{FF2B5EF4-FFF2-40B4-BE49-F238E27FC236}">
                <a16:creationId xmlns:a16="http://schemas.microsoft.com/office/drawing/2014/main" id="{E7B60207-6481-43EF-B5D7-4A893E09A3A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>
            <a:extLst>
              <a:ext uri="{FF2B5EF4-FFF2-40B4-BE49-F238E27FC236}">
                <a16:creationId xmlns:a16="http://schemas.microsoft.com/office/drawing/2014/main" id="{95BBC6BC-6281-4D29-A2A4-F05F8AF51A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9D121806-D36A-49D5-830A-B669976E5855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28BD94-9429-4210-910F-D0A20C8C25B0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Picture 1">
            <a:extLst>
              <a:ext uri="{FF2B5EF4-FFF2-40B4-BE49-F238E27FC236}">
                <a16:creationId xmlns:a16="http://schemas.microsoft.com/office/drawing/2014/main" id="{D5688007-9B81-4AF5-98E2-EA0709ACB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14522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>
            <a:extLst>
              <a:ext uri="{FF2B5EF4-FFF2-40B4-BE49-F238E27FC236}">
                <a16:creationId xmlns:a16="http://schemas.microsoft.com/office/drawing/2014/main" id="{4EFB2DD1-9350-480D-803B-3704E73BB6A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>
            <a:extLst>
              <a:ext uri="{FF2B5EF4-FFF2-40B4-BE49-F238E27FC236}">
                <a16:creationId xmlns:a16="http://schemas.microsoft.com/office/drawing/2014/main" id="{55DEB8B9-2F4F-4F4A-90A3-4B84A2D7D8B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>
            <a:extLst>
              <a:ext uri="{FF2B5EF4-FFF2-40B4-BE49-F238E27FC236}">
                <a16:creationId xmlns:a16="http://schemas.microsoft.com/office/drawing/2014/main" id="{4AECC913-A610-4A8E-AE62-5F4E04582F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>
            <a:extLst>
              <a:ext uri="{FF2B5EF4-FFF2-40B4-BE49-F238E27FC236}">
                <a16:creationId xmlns:a16="http://schemas.microsoft.com/office/drawing/2014/main" id="{F6FD192B-3FCE-4ADB-8833-50E30CCA2C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>
            <a:extLst>
              <a:ext uri="{FF2B5EF4-FFF2-40B4-BE49-F238E27FC236}">
                <a16:creationId xmlns:a16="http://schemas.microsoft.com/office/drawing/2014/main" id="{3BD73A27-FA67-40D1-B23F-C37ADB9038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3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21;p34">
            <a:extLst>
              <a:ext uri="{FF2B5EF4-FFF2-40B4-BE49-F238E27FC236}">
                <a16:creationId xmlns:a16="http://schemas.microsoft.com/office/drawing/2014/main" id="{C0B5813A-FB9F-4F35-A8E8-6A9209C3D15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80455" y="23664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>
            <a:extLst>
              <a:ext uri="{FF2B5EF4-FFF2-40B4-BE49-F238E27FC236}">
                <a16:creationId xmlns:a16="http://schemas.microsoft.com/office/drawing/2014/main" id="{7DE280EC-50AE-456A-9BA2-BCD4087806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>
            <a:extLst>
              <a:ext uri="{FF2B5EF4-FFF2-40B4-BE49-F238E27FC236}">
                <a16:creationId xmlns:a16="http://schemas.microsoft.com/office/drawing/2014/main" id="{479A9BC7-6308-410C-BF3D-EEDB9752200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>
            <a:extLst>
              <a:ext uri="{FF2B5EF4-FFF2-40B4-BE49-F238E27FC236}">
                <a16:creationId xmlns:a16="http://schemas.microsoft.com/office/drawing/2014/main" id="{801D77FD-2B8E-460F-B7DF-0830FE7619A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>
            <a:extLst>
              <a:ext uri="{FF2B5EF4-FFF2-40B4-BE49-F238E27FC236}">
                <a16:creationId xmlns:a16="http://schemas.microsoft.com/office/drawing/2014/main" id="{771F8498-0B0C-4C39-BDC7-75A4375EBBF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>
            <a:extLst>
              <a:ext uri="{FF2B5EF4-FFF2-40B4-BE49-F238E27FC236}">
                <a16:creationId xmlns:a16="http://schemas.microsoft.com/office/drawing/2014/main" id="{5AA9516E-5A09-4A07-BB92-C1DC4F4E213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>
            <a:extLst>
              <a:ext uri="{FF2B5EF4-FFF2-40B4-BE49-F238E27FC236}">
                <a16:creationId xmlns:a16="http://schemas.microsoft.com/office/drawing/2014/main" id="{762154B4-573C-4E6A-80D8-40B0B45137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>
            <a:extLst>
              <a:ext uri="{FF2B5EF4-FFF2-40B4-BE49-F238E27FC236}">
                <a16:creationId xmlns:a16="http://schemas.microsoft.com/office/drawing/2014/main" id="{6A8EE021-1B1B-40BB-94B8-55D6C00C65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>
            <a:extLst>
              <a:ext uri="{FF2B5EF4-FFF2-40B4-BE49-F238E27FC236}">
                <a16:creationId xmlns:a16="http://schemas.microsoft.com/office/drawing/2014/main" id="{4606BFCF-46E7-4275-B51F-BEBC003122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>
            <a:extLst>
              <a:ext uri="{FF2B5EF4-FFF2-40B4-BE49-F238E27FC236}">
                <a16:creationId xmlns:a16="http://schemas.microsoft.com/office/drawing/2014/main" id="{6A3041CA-B1EE-4AC2-953B-F770A9091D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>
            <a:extLst>
              <a:ext uri="{FF2B5EF4-FFF2-40B4-BE49-F238E27FC236}">
                <a16:creationId xmlns:a16="http://schemas.microsoft.com/office/drawing/2014/main" id="{FDBC7389-A2DD-44B0-9D53-8F101577CC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>
            <a:extLst>
              <a:ext uri="{FF2B5EF4-FFF2-40B4-BE49-F238E27FC236}">
                <a16:creationId xmlns:a16="http://schemas.microsoft.com/office/drawing/2014/main" id="{E0CF35F0-707C-4FE9-B61C-76A3F18C17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>
            <a:extLst>
              <a:ext uri="{FF2B5EF4-FFF2-40B4-BE49-F238E27FC236}">
                <a16:creationId xmlns:a16="http://schemas.microsoft.com/office/drawing/2014/main" id="{21E0B2DA-CF0F-4690-B9FF-B52414A6EC2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>
            <a:extLst>
              <a:ext uri="{FF2B5EF4-FFF2-40B4-BE49-F238E27FC236}">
                <a16:creationId xmlns:a16="http://schemas.microsoft.com/office/drawing/2014/main" id="{E7B60207-6481-43EF-B5D7-4A893E09A3A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>
            <a:extLst>
              <a:ext uri="{FF2B5EF4-FFF2-40B4-BE49-F238E27FC236}">
                <a16:creationId xmlns:a16="http://schemas.microsoft.com/office/drawing/2014/main" id="{95BBC6BC-6281-4D29-A2A4-F05F8AF51A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9D121806-D36A-49D5-830A-B669976E5855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28BD94-9429-4210-910F-D0A20C8C25B0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Google Shape;319;p25">
            <a:extLst>
              <a:ext uri="{FF2B5EF4-FFF2-40B4-BE49-F238E27FC236}">
                <a16:creationId xmlns:a16="http://schemas.microsoft.com/office/drawing/2014/main" id="{C51081C3-1682-47BF-B143-14532134BD6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0486" y="34758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1">
            <a:extLst>
              <a:ext uri="{FF2B5EF4-FFF2-40B4-BE49-F238E27FC236}">
                <a16:creationId xmlns:a16="http://schemas.microsoft.com/office/drawing/2014/main" id="{5912266E-BD8B-4583-A701-7E161971E0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22345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B6341591-8D54-45DB-8EE0-C7F7189FC4F7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7" name="Google Shape;167;p18">
            <a:extLst>
              <a:ext uri="{FF2B5EF4-FFF2-40B4-BE49-F238E27FC236}">
                <a16:creationId xmlns:a16="http://schemas.microsoft.com/office/drawing/2014/main" id="{7A256612-0388-4841-9D73-E219943497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87748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">
            <a:extLst>
              <a:ext uri="{FF2B5EF4-FFF2-40B4-BE49-F238E27FC236}">
                <a16:creationId xmlns:a16="http://schemas.microsoft.com/office/drawing/2014/main" id="{7C117BA2-5105-45D3-9413-0A527BEFA7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AB7C06-3FE0-4DDC-A9BD-F5B19E6CE6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992" y="1083075"/>
            <a:ext cx="8226982" cy="376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77463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B6341591-8D54-45DB-8EE0-C7F7189FC4F7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9" name="Picture 1">
            <a:extLst>
              <a:ext uri="{FF2B5EF4-FFF2-40B4-BE49-F238E27FC236}">
                <a16:creationId xmlns:a16="http://schemas.microsoft.com/office/drawing/2014/main" id="{FB1BF4AC-D5BB-4D53-A743-6F79C5B97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8F93ADB-AEFA-432B-90D8-F1D0CE398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992" y="1083075"/>
            <a:ext cx="8226982" cy="3763705"/>
          </a:xfrm>
          <a:prstGeom prst="rect">
            <a:avLst/>
          </a:prstGeom>
        </p:spPr>
      </p:pic>
      <p:pic>
        <p:nvPicPr>
          <p:cNvPr id="20" name="Google Shape;184;p19">
            <a:extLst>
              <a:ext uri="{FF2B5EF4-FFF2-40B4-BE49-F238E27FC236}">
                <a16:creationId xmlns:a16="http://schemas.microsoft.com/office/drawing/2014/main" id="{0498592A-5017-4DE5-9E59-27C37F0ADEA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3475" y="5248251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55734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>
            <a:extLst>
              <a:ext uri="{FF2B5EF4-FFF2-40B4-BE49-F238E27FC236}">
                <a16:creationId xmlns:a16="http://schemas.microsoft.com/office/drawing/2014/main" id="{4EFB2DD1-9350-480D-803B-3704E73BB6A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>
            <a:extLst>
              <a:ext uri="{FF2B5EF4-FFF2-40B4-BE49-F238E27FC236}">
                <a16:creationId xmlns:a16="http://schemas.microsoft.com/office/drawing/2014/main" id="{55DEB8B9-2F4F-4F4A-90A3-4B84A2D7D8B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>
            <a:extLst>
              <a:ext uri="{FF2B5EF4-FFF2-40B4-BE49-F238E27FC236}">
                <a16:creationId xmlns:a16="http://schemas.microsoft.com/office/drawing/2014/main" id="{4AECC913-A610-4A8E-AE62-5F4E04582F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>
            <a:extLst>
              <a:ext uri="{FF2B5EF4-FFF2-40B4-BE49-F238E27FC236}">
                <a16:creationId xmlns:a16="http://schemas.microsoft.com/office/drawing/2014/main" id="{F6FD192B-3FCE-4ADB-8833-50E30CCA2C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>
            <a:extLst>
              <a:ext uri="{FF2B5EF4-FFF2-40B4-BE49-F238E27FC236}">
                <a16:creationId xmlns:a16="http://schemas.microsoft.com/office/drawing/2014/main" id="{3BD73A27-FA67-40D1-B23F-C37ADB9038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3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21;p34">
            <a:extLst>
              <a:ext uri="{FF2B5EF4-FFF2-40B4-BE49-F238E27FC236}">
                <a16:creationId xmlns:a16="http://schemas.microsoft.com/office/drawing/2014/main" id="{C0B5813A-FB9F-4F35-A8E8-6A9209C3D15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83609" y="35425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>
            <a:extLst>
              <a:ext uri="{FF2B5EF4-FFF2-40B4-BE49-F238E27FC236}">
                <a16:creationId xmlns:a16="http://schemas.microsoft.com/office/drawing/2014/main" id="{7DE280EC-50AE-456A-9BA2-BCD4087806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>
            <a:extLst>
              <a:ext uri="{FF2B5EF4-FFF2-40B4-BE49-F238E27FC236}">
                <a16:creationId xmlns:a16="http://schemas.microsoft.com/office/drawing/2014/main" id="{479A9BC7-6308-410C-BF3D-EEDB9752200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>
            <a:extLst>
              <a:ext uri="{FF2B5EF4-FFF2-40B4-BE49-F238E27FC236}">
                <a16:creationId xmlns:a16="http://schemas.microsoft.com/office/drawing/2014/main" id="{801D77FD-2B8E-460F-B7DF-0830FE7619A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>
            <a:extLst>
              <a:ext uri="{FF2B5EF4-FFF2-40B4-BE49-F238E27FC236}">
                <a16:creationId xmlns:a16="http://schemas.microsoft.com/office/drawing/2014/main" id="{771F8498-0B0C-4C39-BDC7-75A4375EBBF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>
            <a:extLst>
              <a:ext uri="{FF2B5EF4-FFF2-40B4-BE49-F238E27FC236}">
                <a16:creationId xmlns:a16="http://schemas.microsoft.com/office/drawing/2014/main" id="{5AA9516E-5A09-4A07-BB92-C1DC4F4E213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>
            <a:extLst>
              <a:ext uri="{FF2B5EF4-FFF2-40B4-BE49-F238E27FC236}">
                <a16:creationId xmlns:a16="http://schemas.microsoft.com/office/drawing/2014/main" id="{762154B4-573C-4E6A-80D8-40B0B45137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>
            <a:extLst>
              <a:ext uri="{FF2B5EF4-FFF2-40B4-BE49-F238E27FC236}">
                <a16:creationId xmlns:a16="http://schemas.microsoft.com/office/drawing/2014/main" id="{6A8EE021-1B1B-40BB-94B8-55D6C00C65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>
            <a:extLst>
              <a:ext uri="{FF2B5EF4-FFF2-40B4-BE49-F238E27FC236}">
                <a16:creationId xmlns:a16="http://schemas.microsoft.com/office/drawing/2014/main" id="{4606BFCF-46E7-4275-B51F-BEBC003122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>
            <a:extLst>
              <a:ext uri="{FF2B5EF4-FFF2-40B4-BE49-F238E27FC236}">
                <a16:creationId xmlns:a16="http://schemas.microsoft.com/office/drawing/2014/main" id="{6A3041CA-B1EE-4AC2-953B-F770A9091D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>
            <a:extLst>
              <a:ext uri="{FF2B5EF4-FFF2-40B4-BE49-F238E27FC236}">
                <a16:creationId xmlns:a16="http://schemas.microsoft.com/office/drawing/2014/main" id="{FDBC7389-A2DD-44B0-9D53-8F101577CC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>
            <a:extLst>
              <a:ext uri="{FF2B5EF4-FFF2-40B4-BE49-F238E27FC236}">
                <a16:creationId xmlns:a16="http://schemas.microsoft.com/office/drawing/2014/main" id="{E0CF35F0-707C-4FE9-B61C-76A3F18C17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>
            <a:extLst>
              <a:ext uri="{FF2B5EF4-FFF2-40B4-BE49-F238E27FC236}">
                <a16:creationId xmlns:a16="http://schemas.microsoft.com/office/drawing/2014/main" id="{21E0B2DA-CF0F-4690-B9FF-B52414A6EC2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>
            <a:extLst>
              <a:ext uri="{FF2B5EF4-FFF2-40B4-BE49-F238E27FC236}">
                <a16:creationId xmlns:a16="http://schemas.microsoft.com/office/drawing/2014/main" id="{E7B60207-6481-43EF-B5D7-4A893E09A3A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>
            <a:extLst>
              <a:ext uri="{FF2B5EF4-FFF2-40B4-BE49-F238E27FC236}">
                <a16:creationId xmlns:a16="http://schemas.microsoft.com/office/drawing/2014/main" id="{95BBC6BC-6281-4D29-A2A4-F05F8AF51A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9D121806-D36A-49D5-830A-B669976E5855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28BD94-9429-4210-910F-D0A20C8C25B0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Google Shape;319;p25">
            <a:extLst>
              <a:ext uri="{FF2B5EF4-FFF2-40B4-BE49-F238E27FC236}">
                <a16:creationId xmlns:a16="http://schemas.microsoft.com/office/drawing/2014/main" id="{C51081C3-1682-47BF-B143-14532134BD6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19911" y="23558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1">
            <a:extLst>
              <a:ext uri="{FF2B5EF4-FFF2-40B4-BE49-F238E27FC236}">
                <a16:creationId xmlns:a16="http://schemas.microsoft.com/office/drawing/2014/main" id="{2DD57828-401B-4307-9CB7-FF1C53279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5861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B6341591-8D54-45DB-8EE0-C7F7189FC4F7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7" name="Google Shape;167;p18">
            <a:extLst>
              <a:ext uri="{FF2B5EF4-FFF2-40B4-BE49-F238E27FC236}">
                <a16:creationId xmlns:a16="http://schemas.microsoft.com/office/drawing/2014/main" id="{7A256612-0388-4841-9D73-E219943497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87748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1">
            <a:extLst>
              <a:ext uri="{FF2B5EF4-FFF2-40B4-BE49-F238E27FC236}">
                <a16:creationId xmlns:a16="http://schemas.microsoft.com/office/drawing/2014/main" id="{FBA7D4FB-B472-4563-B1AE-94EF8F6A6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E2D8ED9-6509-4BA8-9FDD-A618202E67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250" y="1158240"/>
            <a:ext cx="7653452" cy="344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78007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B6341591-8D54-45DB-8EE0-C7F7189FC4F7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2" name="Google Shape;184;p19">
            <a:extLst>
              <a:ext uri="{FF2B5EF4-FFF2-40B4-BE49-F238E27FC236}">
                <a16:creationId xmlns:a16="http://schemas.microsoft.com/office/drawing/2014/main" id="{F1CDA5AA-342E-4EC0-83B0-9A15F4B9349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64672" y="5427587"/>
            <a:ext cx="1609100" cy="84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1">
            <a:extLst>
              <a:ext uri="{FF2B5EF4-FFF2-40B4-BE49-F238E27FC236}">
                <a16:creationId xmlns:a16="http://schemas.microsoft.com/office/drawing/2014/main" id="{80A607F9-0E0B-4BAB-9BD5-246E3C2F9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83E2ACC-042E-4431-BAC8-78384B8FE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250" y="1158240"/>
            <a:ext cx="7653452" cy="344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303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>
            <a:extLst>
              <a:ext uri="{FF2B5EF4-FFF2-40B4-BE49-F238E27FC236}">
                <a16:creationId xmlns:a16="http://schemas.microsoft.com/office/drawing/2014/main" id="{4EFB2DD1-9350-480D-803B-3704E73BB6A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>
            <a:extLst>
              <a:ext uri="{FF2B5EF4-FFF2-40B4-BE49-F238E27FC236}">
                <a16:creationId xmlns:a16="http://schemas.microsoft.com/office/drawing/2014/main" id="{55DEB8B9-2F4F-4F4A-90A3-4B84A2D7D8B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>
            <a:extLst>
              <a:ext uri="{FF2B5EF4-FFF2-40B4-BE49-F238E27FC236}">
                <a16:creationId xmlns:a16="http://schemas.microsoft.com/office/drawing/2014/main" id="{4AECC913-A610-4A8E-AE62-5F4E04582F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>
            <a:extLst>
              <a:ext uri="{FF2B5EF4-FFF2-40B4-BE49-F238E27FC236}">
                <a16:creationId xmlns:a16="http://schemas.microsoft.com/office/drawing/2014/main" id="{F6FD192B-3FCE-4ADB-8833-50E30CCA2C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>
            <a:extLst>
              <a:ext uri="{FF2B5EF4-FFF2-40B4-BE49-F238E27FC236}">
                <a16:creationId xmlns:a16="http://schemas.microsoft.com/office/drawing/2014/main" id="{3BD73A27-FA67-40D1-B23F-C37ADB9038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25176" y="238317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21;p34">
            <a:extLst>
              <a:ext uri="{FF2B5EF4-FFF2-40B4-BE49-F238E27FC236}">
                <a16:creationId xmlns:a16="http://schemas.microsoft.com/office/drawing/2014/main" id="{C0B5813A-FB9F-4F35-A8E8-6A9209C3D15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83609" y="35425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>
            <a:extLst>
              <a:ext uri="{FF2B5EF4-FFF2-40B4-BE49-F238E27FC236}">
                <a16:creationId xmlns:a16="http://schemas.microsoft.com/office/drawing/2014/main" id="{7DE280EC-50AE-456A-9BA2-BCD4087806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>
            <a:extLst>
              <a:ext uri="{FF2B5EF4-FFF2-40B4-BE49-F238E27FC236}">
                <a16:creationId xmlns:a16="http://schemas.microsoft.com/office/drawing/2014/main" id="{479A9BC7-6308-410C-BF3D-EEDB9752200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>
            <a:extLst>
              <a:ext uri="{FF2B5EF4-FFF2-40B4-BE49-F238E27FC236}">
                <a16:creationId xmlns:a16="http://schemas.microsoft.com/office/drawing/2014/main" id="{801D77FD-2B8E-460F-B7DF-0830FE7619A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>
            <a:extLst>
              <a:ext uri="{FF2B5EF4-FFF2-40B4-BE49-F238E27FC236}">
                <a16:creationId xmlns:a16="http://schemas.microsoft.com/office/drawing/2014/main" id="{771F8498-0B0C-4C39-BDC7-75A4375EBBF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>
            <a:extLst>
              <a:ext uri="{FF2B5EF4-FFF2-40B4-BE49-F238E27FC236}">
                <a16:creationId xmlns:a16="http://schemas.microsoft.com/office/drawing/2014/main" id="{5AA9516E-5A09-4A07-BB92-C1DC4F4E213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>
            <a:extLst>
              <a:ext uri="{FF2B5EF4-FFF2-40B4-BE49-F238E27FC236}">
                <a16:creationId xmlns:a16="http://schemas.microsoft.com/office/drawing/2014/main" id="{762154B4-573C-4E6A-80D8-40B0B45137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>
            <a:extLst>
              <a:ext uri="{FF2B5EF4-FFF2-40B4-BE49-F238E27FC236}">
                <a16:creationId xmlns:a16="http://schemas.microsoft.com/office/drawing/2014/main" id="{6A8EE021-1B1B-40BB-94B8-55D6C00C65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>
            <a:extLst>
              <a:ext uri="{FF2B5EF4-FFF2-40B4-BE49-F238E27FC236}">
                <a16:creationId xmlns:a16="http://schemas.microsoft.com/office/drawing/2014/main" id="{4606BFCF-46E7-4275-B51F-BEBC003122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>
            <a:extLst>
              <a:ext uri="{FF2B5EF4-FFF2-40B4-BE49-F238E27FC236}">
                <a16:creationId xmlns:a16="http://schemas.microsoft.com/office/drawing/2014/main" id="{6A3041CA-B1EE-4AC2-953B-F770A9091D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>
            <a:extLst>
              <a:ext uri="{FF2B5EF4-FFF2-40B4-BE49-F238E27FC236}">
                <a16:creationId xmlns:a16="http://schemas.microsoft.com/office/drawing/2014/main" id="{FDBC7389-A2DD-44B0-9D53-8F101577CC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>
            <a:extLst>
              <a:ext uri="{FF2B5EF4-FFF2-40B4-BE49-F238E27FC236}">
                <a16:creationId xmlns:a16="http://schemas.microsoft.com/office/drawing/2014/main" id="{E0CF35F0-707C-4FE9-B61C-76A3F18C17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>
            <a:extLst>
              <a:ext uri="{FF2B5EF4-FFF2-40B4-BE49-F238E27FC236}">
                <a16:creationId xmlns:a16="http://schemas.microsoft.com/office/drawing/2014/main" id="{21E0B2DA-CF0F-4690-B9FF-B52414A6EC2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>
            <a:extLst>
              <a:ext uri="{FF2B5EF4-FFF2-40B4-BE49-F238E27FC236}">
                <a16:creationId xmlns:a16="http://schemas.microsoft.com/office/drawing/2014/main" id="{E7B60207-6481-43EF-B5D7-4A893E09A3A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>
            <a:extLst>
              <a:ext uri="{FF2B5EF4-FFF2-40B4-BE49-F238E27FC236}">
                <a16:creationId xmlns:a16="http://schemas.microsoft.com/office/drawing/2014/main" id="{95BBC6BC-6281-4D29-A2A4-F05F8AF51A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9D121806-D36A-49D5-830A-B669976E5855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28BD94-9429-4210-910F-D0A20C8C25B0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Google Shape;319;p25">
            <a:extLst>
              <a:ext uri="{FF2B5EF4-FFF2-40B4-BE49-F238E27FC236}">
                <a16:creationId xmlns:a16="http://schemas.microsoft.com/office/drawing/2014/main" id="{C51081C3-1682-47BF-B143-14532134BD6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3403" y="239646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1">
            <a:extLst>
              <a:ext uri="{FF2B5EF4-FFF2-40B4-BE49-F238E27FC236}">
                <a16:creationId xmlns:a16="http://schemas.microsoft.com/office/drawing/2014/main" id="{5CBA2FE1-824B-471A-9A60-9869356000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5693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B6341591-8D54-45DB-8EE0-C7F7189FC4F7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24" name="Google Shape;167;p18">
            <a:extLst>
              <a:ext uri="{FF2B5EF4-FFF2-40B4-BE49-F238E27FC236}">
                <a16:creationId xmlns:a16="http://schemas.microsoft.com/office/drawing/2014/main" id="{970BCF0E-9246-443D-A2D6-F3971F83E19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89934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1">
            <a:extLst>
              <a:ext uri="{FF2B5EF4-FFF2-40B4-BE49-F238E27FC236}">
                <a16:creationId xmlns:a16="http://schemas.microsoft.com/office/drawing/2014/main" id="{DD83B0B7-7B88-4D53-A76D-EC9242FED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E3F38D9-CF47-4CEF-888E-595CCC8C2E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709" y="1016337"/>
            <a:ext cx="8046581" cy="369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360921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B6341591-8D54-45DB-8EE0-C7F7189FC4F7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2" name="Picture 1">
            <a:extLst>
              <a:ext uri="{FF2B5EF4-FFF2-40B4-BE49-F238E27FC236}">
                <a16:creationId xmlns:a16="http://schemas.microsoft.com/office/drawing/2014/main" id="{856F6A31-2451-4B84-B657-AF0E2FDB1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70555F5-B0EC-4F0D-BF74-BBD789F41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709" y="1016337"/>
            <a:ext cx="8046581" cy="3691092"/>
          </a:xfrm>
          <a:prstGeom prst="rect">
            <a:avLst/>
          </a:prstGeom>
        </p:spPr>
      </p:pic>
      <p:pic>
        <p:nvPicPr>
          <p:cNvPr id="24" name="Google Shape;184;p19">
            <a:extLst>
              <a:ext uri="{FF2B5EF4-FFF2-40B4-BE49-F238E27FC236}">
                <a16:creationId xmlns:a16="http://schemas.microsoft.com/office/drawing/2014/main" id="{B12C7165-2307-4737-AF02-D7439292B7E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4672" y="5427587"/>
            <a:ext cx="1609100" cy="849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2488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>
            <a:extLst>
              <a:ext uri="{FF2B5EF4-FFF2-40B4-BE49-F238E27FC236}">
                <a16:creationId xmlns:a16="http://schemas.microsoft.com/office/drawing/2014/main" id="{4EFB2DD1-9350-480D-803B-3704E73BB6A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>
            <a:extLst>
              <a:ext uri="{FF2B5EF4-FFF2-40B4-BE49-F238E27FC236}">
                <a16:creationId xmlns:a16="http://schemas.microsoft.com/office/drawing/2014/main" id="{55DEB8B9-2F4F-4F4A-90A3-4B84A2D7D8B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>
            <a:extLst>
              <a:ext uri="{FF2B5EF4-FFF2-40B4-BE49-F238E27FC236}">
                <a16:creationId xmlns:a16="http://schemas.microsoft.com/office/drawing/2014/main" id="{4AECC913-A610-4A8E-AE62-5F4E04582F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>
            <a:extLst>
              <a:ext uri="{FF2B5EF4-FFF2-40B4-BE49-F238E27FC236}">
                <a16:creationId xmlns:a16="http://schemas.microsoft.com/office/drawing/2014/main" id="{F6FD192B-3FCE-4ADB-8833-50E30CCA2C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19;p34">
            <a:extLst>
              <a:ext uri="{FF2B5EF4-FFF2-40B4-BE49-F238E27FC236}">
                <a16:creationId xmlns:a16="http://schemas.microsoft.com/office/drawing/2014/main" id="{68E86620-A1DC-4056-A69E-93F70805767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437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>
            <a:extLst>
              <a:ext uri="{FF2B5EF4-FFF2-40B4-BE49-F238E27FC236}">
                <a16:creationId xmlns:a16="http://schemas.microsoft.com/office/drawing/2014/main" id="{3BD73A27-FA67-40D1-B23F-C37ADB9038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3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21;p34">
            <a:extLst>
              <a:ext uri="{FF2B5EF4-FFF2-40B4-BE49-F238E27FC236}">
                <a16:creationId xmlns:a16="http://schemas.microsoft.com/office/drawing/2014/main" id="{C0B5813A-FB9F-4F35-A8E8-6A9209C3D15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80455" y="23664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>
            <a:extLst>
              <a:ext uri="{FF2B5EF4-FFF2-40B4-BE49-F238E27FC236}">
                <a16:creationId xmlns:a16="http://schemas.microsoft.com/office/drawing/2014/main" id="{7DE280EC-50AE-456A-9BA2-BCD4087806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>
            <a:extLst>
              <a:ext uri="{FF2B5EF4-FFF2-40B4-BE49-F238E27FC236}">
                <a16:creationId xmlns:a16="http://schemas.microsoft.com/office/drawing/2014/main" id="{479A9BC7-6308-410C-BF3D-EEDB9752200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>
            <a:extLst>
              <a:ext uri="{FF2B5EF4-FFF2-40B4-BE49-F238E27FC236}">
                <a16:creationId xmlns:a16="http://schemas.microsoft.com/office/drawing/2014/main" id="{801D77FD-2B8E-460F-B7DF-0830FE7619A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>
            <a:extLst>
              <a:ext uri="{FF2B5EF4-FFF2-40B4-BE49-F238E27FC236}">
                <a16:creationId xmlns:a16="http://schemas.microsoft.com/office/drawing/2014/main" id="{771F8498-0B0C-4C39-BDC7-75A4375EBBF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>
            <a:extLst>
              <a:ext uri="{FF2B5EF4-FFF2-40B4-BE49-F238E27FC236}">
                <a16:creationId xmlns:a16="http://schemas.microsoft.com/office/drawing/2014/main" id="{5AA9516E-5A09-4A07-BB92-C1DC4F4E213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>
            <a:extLst>
              <a:ext uri="{FF2B5EF4-FFF2-40B4-BE49-F238E27FC236}">
                <a16:creationId xmlns:a16="http://schemas.microsoft.com/office/drawing/2014/main" id="{762154B4-573C-4E6A-80D8-40B0B45137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>
            <a:extLst>
              <a:ext uri="{FF2B5EF4-FFF2-40B4-BE49-F238E27FC236}">
                <a16:creationId xmlns:a16="http://schemas.microsoft.com/office/drawing/2014/main" id="{6A8EE021-1B1B-40BB-94B8-55D6C00C65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>
            <a:extLst>
              <a:ext uri="{FF2B5EF4-FFF2-40B4-BE49-F238E27FC236}">
                <a16:creationId xmlns:a16="http://schemas.microsoft.com/office/drawing/2014/main" id="{4606BFCF-46E7-4275-B51F-BEBC003122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>
            <a:extLst>
              <a:ext uri="{FF2B5EF4-FFF2-40B4-BE49-F238E27FC236}">
                <a16:creationId xmlns:a16="http://schemas.microsoft.com/office/drawing/2014/main" id="{6A3041CA-B1EE-4AC2-953B-F770A9091D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>
            <a:extLst>
              <a:ext uri="{FF2B5EF4-FFF2-40B4-BE49-F238E27FC236}">
                <a16:creationId xmlns:a16="http://schemas.microsoft.com/office/drawing/2014/main" id="{FDBC7389-A2DD-44B0-9D53-8F101577CC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>
            <a:extLst>
              <a:ext uri="{FF2B5EF4-FFF2-40B4-BE49-F238E27FC236}">
                <a16:creationId xmlns:a16="http://schemas.microsoft.com/office/drawing/2014/main" id="{E0CF35F0-707C-4FE9-B61C-76A3F18C17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>
            <a:extLst>
              <a:ext uri="{FF2B5EF4-FFF2-40B4-BE49-F238E27FC236}">
                <a16:creationId xmlns:a16="http://schemas.microsoft.com/office/drawing/2014/main" id="{21E0B2DA-CF0F-4690-B9FF-B52414A6EC2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>
            <a:extLst>
              <a:ext uri="{FF2B5EF4-FFF2-40B4-BE49-F238E27FC236}">
                <a16:creationId xmlns:a16="http://schemas.microsoft.com/office/drawing/2014/main" id="{E7B60207-6481-43EF-B5D7-4A893E09A3A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>
            <a:extLst>
              <a:ext uri="{FF2B5EF4-FFF2-40B4-BE49-F238E27FC236}">
                <a16:creationId xmlns:a16="http://schemas.microsoft.com/office/drawing/2014/main" id="{95BBC6BC-6281-4D29-A2A4-F05F8AF51A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9D121806-D36A-49D5-830A-B669976E5855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28BD94-9429-4210-910F-D0A20C8C25B0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Picture 1">
            <a:extLst>
              <a:ext uri="{FF2B5EF4-FFF2-40B4-BE49-F238E27FC236}">
                <a16:creationId xmlns:a16="http://schemas.microsoft.com/office/drawing/2014/main" id="{CBAEFE83-900F-4EC4-8991-FF6B42F96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9637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>
            <a:extLst>
              <a:ext uri="{FF2B5EF4-FFF2-40B4-BE49-F238E27FC236}">
                <a16:creationId xmlns:a16="http://schemas.microsoft.com/office/drawing/2014/main" id="{4EFB2DD1-9350-480D-803B-3704E73BB6A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>
            <a:extLst>
              <a:ext uri="{FF2B5EF4-FFF2-40B4-BE49-F238E27FC236}">
                <a16:creationId xmlns:a16="http://schemas.microsoft.com/office/drawing/2014/main" id="{55DEB8B9-2F4F-4F4A-90A3-4B84A2D7D8B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>
            <a:extLst>
              <a:ext uri="{FF2B5EF4-FFF2-40B4-BE49-F238E27FC236}">
                <a16:creationId xmlns:a16="http://schemas.microsoft.com/office/drawing/2014/main" id="{4AECC913-A610-4A8E-AE62-5F4E04582F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>
            <a:extLst>
              <a:ext uri="{FF2B5EF4-FFF2-40B4-BE49-F238E27FC236}">
                <a16:creationId xmlns:a16="http://schemas.microsoft.com/office/drawing/2014/main" id="{F6FD192B-3FCE-4ADB-8833-50E30CCA2C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>
            <a:extLst>
              <a:ext uri="{FF2B5EF4-FFF2-40B4-BE49-F238E27FC236}">
                <a16:creationId xmlns:a16="http://schemas.microsoft.com/office/drawing/2014/main" id="{3BD73A27-FA67-40D1-B23F-C37ADB9038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3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>
            <a:extLst>
              <a:ext uri="{FF2B5EF4-FFF2-40B4-BE49-F238E27FC236}">
                <a16:creationId xmlns:a16="http://schemas.microsoft.com/office/drawing/2014/main" id="{7DE280EC-50AE-456A-9BA2-BCD4087806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>
            <a:extLst>
              <a:ext uri="{FF2B5EF4-FFF2-40B4-BE49-F238E27FC236}">
                <a16:creationId xmlns:a16="http://schemas.microsoft.com/office/drawing/2014/main" id="{479A9BC7-6308-410C-BF3D-EEDB9752200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>
            <a:extLst>
              <a:ext uri="{FF2B5EF4-FFF2-40B4-BE49-F238E27FC236}">
                <a16:creationId xmlns:a16="http://schemas.microsoft.com/office/drawing/2014/main" id="{801D77FD-2B8E-460F-B7DF-0830FE7619A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>
            <a:extLst>
              <a:ext uri="{FF2B5EF4-FFF2-40B4-BE49-F238E27FC236}">
                <a16:creationId xmlns:a16="http://schemas.microsoft.com/office/drawing/2014/main" id="{771F8498-0B0C-4C39-BDC7-75A4375EBBF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>
            <a:extLst>
              <a:ext uri="{FF2B5EF4-FFF2-40B4-BE49-F238E27FC236}">
                <a16:creationId xmlns:a16="http://schemas.microsoft.com/office/drawing/2014/main" id="{5AA9516E-5A09-4A07-BB92-C1DC4F4E213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>
            <a:extLst>
              <a:ext uri="{FF2B5EF4-FFF2-40B4-BE49-F238E27FC236}">
                <a16:creationId xmlns:a16="http://schemas.microsoft.com/office/drawing/2014/main" id="{762154B4-573C-4E6A-80D8-40B0B45137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>
            <a:extLst>
              <a:ext uri="{FF2B5EF4-FFF2-40B4-BE49-F238E27FC236}">
                <a16:creationId xmlns:a16="http://schemas.microsoft.com/office/drawing/2014/main" id="{6A8EE021-1B1B-40BB-94B8-55D6C00C65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>
            <a:extLst>
              <a:ext uri="{FF2B5EF4-FFF2-40B4-BE49-F238E27FC236}">
                <a16:creationId xmlns:a16="http://schemas.microsoft.com/office/drawing/2014/main" id="{4606BFCF-46E7-4275-B51F-BEBC003122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>
            <a:extLst>
              <a:ext uri="{FF2B5EF4-FFF2-40B4-BE49-F238E27FC236}">
                <a16:creationId xmlns:a16="http://schemas.microsoft.com/office/drawing/2014/main" id="{6A3041CA-B1EE-4AC2-953B-F770A9091D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>
            <a:extLst>
              <a:ext uri="{FF2B5EF4-FFF2-40B4-BE49-F238E27FC236}">
                <a16:creationId xmlns:a16="http://schemas.microsoft.com/office/drawing/2014/main" id="{FDBC7389-A2DD-44B0-9D53-8F101577CC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>
            <a:extLst>
              <a:ext uri="{FF2B5EF4-FFF2-40B4-BE49-F238E27FC236}">
                <a16:creationId xmlns:a16="http://schemas.microsoft.com/office/drawing/2014/main" id="{E0CF35F0-707C-4FE9-B61C-76A3F18C17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>
            <a:extLst>
              <a:ext uri="{FF2B5EF4-FFF2-40B4-BE49-F238E27FC236}">
                <a16:creationId xmlns:a16="http://schemas.microsoft.com/office/drawing/2014/main" id="{21E0B2DA-CF0F-4690-B9FF-B52414A6EC2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>
            <a:extLst>
              <a:ext uri="{FF2B5EF4-FFF2-40B4-BE49-F238E27FC236}">
                <a16:creationId xmlns:a16="http://schemas.microsoft.com/office/drawing/2014/main" id="{E7B60207-6481-43EF-B5D7-4A893E09A3A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>
            <a:extLst>
              <a:ext uri="{FF2B5EF4-FFF2-40B4-BE49-F238E27FC236}">
                <a16:creationId xmlns:a16="http://schemas.microsoft.com/office/drawing/2014/main" id="{95BBC6BC-6281-4D29-A2A4-F05F8AF51A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9D121806-D36A-49D5-830A-B669976E5855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28BD94-9429-4210-910F-D0A20C8C25B0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Google Shape;319;p25">
            <a:extLst>
              <a:ext uri="{FF2B5EF4-FFF2-40B4-BE49-F238E27FC236}">
                <a16:creationId xmlns:a16="http://schemas.microsoft.com/office/drawing/2014/main" id="{57ADEA1F-B0B1-4AB8-9883-CE24E6DE3AD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64668" y="340195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319;p25">
            <a:extLst>
              <a:ext uri="{FF2B5EF4-FFF2-40B4-BE49-F238E27FC236}">
                <a16:creationId xmlns:a16="http://schemas.microsoft.com/office/drawing/2014/main" id="{6EC03B98-A2CA-4B4C-9F7F-3E63F2719B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3403" y="239646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319;p25">
            <a:extLst>
              <a:ext uri="{FF2B5EF4-FFF2-40B4-BE49-F238E27FC236}">
                <a16:creationId xmlns:a16="http://schemas.microsoft.com/office/drawing/2014/main" id="{0CFA5069-CA38-4A0E-8853-E1108D2501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41423" y="2431512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E6A4536-66C2-4F67-B27A-D043291FDAF2}"/>
              </a:ext>
            </a:extLst>
          </p:cNvPr>
          <p:cNvSpPr txBox="1"/>
          <p:nvPr/>
        </p:nvSpPr>
        <p:spPr>
          <a:xfrm>
            <a:off x="2663303" y="674703"/>
            <a:ext cx="436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lgerian" panose="04020705040A02060702" pitchFamily="82" charset="0"/>
              </a:rPr>
              <a:t>Answer:</a:t>
            </a:r>
            <a:endParaRPr lang="en-IN" b="1" dirty="0">
              <a:latin typeface="Algerian" panose="04020705040A02060702" pitchFamily="8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17A456D-96A7-4CEB-B7E7-8DB98D38BD0E}"/>
              </a:ext>
            </a:extLst>
          </p:cNvPr>
          <p:cNvSpPr txBox="1"/>
          <p:nvPr/>
        </p:nvSpPr>
        <p:spPr>
          <a:xfrm>
            <a:off x="4213639" y="3559589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66D3C45-DB72-4BEF-88E8-CA887519DA81}"/>
              </a:ext>
            </a:extLst>
          </p:cNvPr>
          <p:cNvSpPr txBox="1"/>
          <p:nvPr/>
        </p:nvSpPr>
        <p:spPr>
          <a:xfrm>
            <a:off x="5386208" y="2587961"/>
            <a:ext cx="25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75F504-5008-49CE-A1FE-6EAC9CFE5D03}"/>
              </a:ext>
            </a:extLst>
          </p:cNvPr>
          <p:cNvSpPr txBox="1"/>
          <p:nvPr/>
        </p:nvSpPr>
        <p:spPr>
          <a:xfrm>
            <a:off x="7163418" y="2560452"/>
            <a:ext cx="25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Picture 1">
            <a:extLst>
              <a:ext uri="{FF2B5EF4-FFF2-40B4-BE49-F238E27FC236}">
                <a16:creationId xmlns:a16="http://schemas.microsoft.com/office/drawing/2014/main" id="{FD9487E8-4B5F-437F-B999-582CEA1B0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3576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9" grpId="0"/>
      <p:bldP spid="30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>
            <a:extLst>
              <a:ext uri="{FF2B5EF4-FFF2-40B4-BE49-F238E27FC236}">
                <a16:creationId xmlns:a16="http://schemas.microsoft.com/office/drawing/2014/main" id="{087E5A2D-4086-4A3E-ABC3-C1FB9149DB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>
            <a:extLst>
              <a:ext uri="{FF2B5EF4-FFF2-40B4-BE49-F238E27FC236}">
                <a16:creationId xmlns:a16="http://schemas.microsoft.com/office/drawing/2014/main" id="{FC53BD8C-55BC-4A5A-B7F7-4285976A02C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>
            <a:extLst>
              <a:ext uri="{FF2B5EF4-FFF2-40B4-BE49-F238E27FC236}">
                <a16:creationId xmlns:a16="http://schemas.microsoft.com/office/drawing/2014/main" id="{677E4D69-A6FE-403F-AEC8-6F03299C3BF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>
            <a:extLst>
              <a:ext uri="{FF2B5EF4-FFF2-40B4-BE49-F238E27FC236}">
                <a16:creationId xmlns:a16="http://schemas.microsoft.com/office/drawing/2014/main" id="{B1C88AE6-805F-47F8-8D78-394C8178AD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>
            <a:extLst>
              <a:ext uri="{FF2B5EF4-FFF2-40B4-BE49-F238E27FC236}">
                <a16:creationId xmlns:a16="http://schemas.microsoft.com/office/drawing/2014/main" id="{F9E96A51-7380-433E-9B02-8D631FFE1F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>
            <a:extLst>
              <a:ext uri="{FF2B5EF4-FFF2-40B4-BE49-F238E27FC236}">
                <a16:creationId xmlns:a16="http://schemas.microsoft.com/office/drawing/2014/main" id="{BCD4ED01-9CE0-4371-A2CB-E51B6FF684D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>
            <a:extLst>
              <a:ext uri="{FF2B5EF4-FFF2-40B4-BE49-F238E27FC236}">
                <a16:creationId xmlns:a16="http://schemas.microsoft.com/office/drawing/2014/main" id="{729CE1FF-C802-4227-82A5-261C1E7424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>
            <a:extLst>
              <a:ext uri="{FF2B5EF4-FFF2-40B4-BE49-F238E27FC236}">
                <a16:creationId xmlns:a16="http://schemas.microsoft.com/office/drawing/2014/main" id="{6DCB7CB2-E7D9-4E39-9CE8-F5361C75AE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>
            <a:extLst>
              <a:ext uri="{FF2B5EF4-FFF2-40B4-BE49-F238E27FC236}">
                <a16:creationId xmlns:a16="http://schemas.microsoft.com/office/drawing/2014/main" id="{15905948-23E3-404B-B741-A948C03A50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>
            <a:extLst>
              <a:ext uri="{FF2B5EF4-FFF2-40B4-BE49-F238E27FC236}">
                <a16:creationId xmlns:a16="http://schemas.microsoft.com/office/drawing/2014/main" id="{4DD2BCA4-58D3-4FB3-870D-99E041C442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>
            <a:extLst>
              <a:ext uri="{FF2B5EF4-FFF2-40B4-BE49-F238E27FC236}">
                <a16:creationId xmlns:a16="http://schemas.microsoft.com/office/drawing/2014/main" id="{549C3ED4-98C6-45F9-8AF8-1A736F55925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12;p42">
            <a:extLst>
              <a:ext uri="{FF2B5EF4-FFF2-40B4-BE49-F238E27FC236}">
                <a16:creationId xmlns:a16="http://schemas.microsoft.com/office/drawing/2014/main" id="{47BD25DD-8BF6-48ED-9F38-81477B7732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16769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>
            <a:extLst>
              <a:ext uri="{FF2B5EF4-FFF2-40B4-BE49-F238E27FC236}">
                <a16:creationId xmlns:a16="http://schemas.microsoft.com/office/drawing/2014/main" id="{283486DC-6B72-4C94-8A4E-C3DE467EB3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>
            <a:extLst>
              <a:ext uri="{FF2B5EF4-FFF2-40B4-BE49-F238E27FC236}">
                <a16:creationId xmlns:a16="http://schemas.microsoft.com/office/drawing/2014/main" id="{1D8811C9-6F69-4E84-8B09-83942A38C1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5;p42">
            <a:extLst>
              <a:ext uri="{FF2B5EF4-FFF2-40B4-BE49-F238E27FC236}">
                <a16:creationId xmlns:a16="http://schemas.microsoft.com/office/drawing/2014/main" id="{AE8EA898-E1FF-4E61-9FD7-9E3C8031698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4981" y="2197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>
            <a:extLst>
              <a:ext uri="{FF2B5EF4-FFF2-40B4-BE49-F238E27FC236}">
                <a16:creationId xmlns:a16="http://schemas.microsoft.com/office/drawing/2014/main" id="{3A901826-E96B-449C-9260-5BFB0BC8D13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>
            <a:extLst>
              <a:ext uri="{FF2B5EF4-FFF2-40B4-BE49-F238E27FC236}">
                <a16:creationId xmlns:a16="http://schemas.microsoft.com/office/drawing/2014/main" id="{3A0EB95D-1AD7-4329-B607-AA3B1CE5CB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00000" t="-10760" r="100000" b="10759"/>
          <a:stretch/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>
            <a:extLst>
              <a:ext uri="{FF2B5EF4-FFF2-40B4-BE49-F238E27FC236}">
                <a16:creationId xmlns:a16="http://schemas.microsoft.com/office/drawing/2014/main" id="{E533A5D3-8305-4354-B874-FF7F7165A8A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>
            <a:extLst>
              <a:ext uri="{FF2B5EF4-FFF2-40B4-BE49-F238E27FC236}">
                <a16:creationId xmlns:a16="http://schemas.microsoft.com/office/drawing/2014/main" id="{BBC2E5DF-8E51-4847-B3EA-04683FB8D9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>
            <a:extLst>
              <a:ext uri="{FF2B5EF4-FFF2-40B4-BE49-F238E27FC236}">
                <a16:creationId xmlns:a16="http://schemas.microsoft.com/office/drawing/2014/main" id="{7AA331B7-DB8E-4F98-86D2-9ED03A9041B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>
            <a:extLst>
              <a:ext uri="{FF2B5EF4-FFF2-40B4-BE49-F238E27FC236}">
                <a16:creationId xmlns:a16="http://schemas.microsoft.com/office/drawing/2014/main" id="{A73A354D-9474-479B-9D72-8FDE2681303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>
            <a:extLst>
              <a:ext uri="{FF2B5EF4-FFF2-40B4-BE49-F238E27FC236}">
                <a16:creationId xmlns:a16="http://schemas.microsoft.com/office/drawing/2014/main" id="{5C77A1C2-1701-45D7-88E0-DF2840BD3C1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>
            <a:extLst>
              <a:ext uri="{FF2B5EF4-FFF2-40B4-BE49-F238E27FC236}">
                <a16:creationId xmlns:a16="http://schemas.microsoft.com/office/drawing/2014/main" id="{9903589F-CDE5-4E05-A398-46C2E7A7BC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>
            <a:extLst>
              <a:ext uri="{FF2B5EF4-FFF2-40B4-BE49-F238E27FC236}">
                <a16:creationId xmlns:a16="http://schemas.microsoft.com/office/drawing/2014/main" id="{2B938529-4D81-4D70-9F47-CA08B46DBA6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>
            <a:extLst>
              <a:ext uri="{FF2B5EF4-FFF2-40B4-BE49-F238E27FC236}">
                <a16:creationId xmlns:a16="http://schemas.microsoft.com/office/drawing/2014/main" id="{095EC218-A91B-493E-A4D2-BE4A606290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>
            <a:extLst>
              <a:ext uri="{FF2B5EF4-FFF2-40B4-BE49-F238E27FC236}">
                <a16:creationId xmlns:a16="http://schemas.microsoft.com/office/drawing/2014/main" id="{856E6DDE-58DF-48AB-A6F1-90CF1EB8F04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>
            <a:extLst>
              <a:ext uri="{FF2B5EF4-FFF2-40B4-BE49-F238E27FC236}">
                <a16:creationId xmlns:a16="http://schemas.microsoft.com/office/drawing/2014/main" id="{291FA35C-DDF0-4128-AB9A-C8DC074819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>
            <a:extLst>
              <a:ext uri="{FF2B5EF4-FFF2-40B4-BE49-F238E27FC236}">
                <a16:creationId xmlns:a16="http://schemas.microsoft.com/office/drawing/2014/main" id="{8E964863-DC1B-4126-AD7D-EE1BBB7772E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729;p42">
            <a:extLst>
              <a:ext uri="{FF2B5EF4-FFF2-40B4-BE49-F238E27FC236}">
                <a16:creationId xmlns:a16="http://schemas.microsoft.com/office/drawing/2014/main" id="{5F02717D-B239-46B4-82BD-6828D66427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38131" y="3211226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0E41F5C1-D628-480C-8940-B61BE6594441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CBAFEF-7979-435C-8582-26711D6155E5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Picture 1">
            <a:extLst>
              <a:ext uri="{FF2B5EF4-FFF2-40B4-BE49-F238E27FC236}">
                <a16:creationId xmlns:a16="http://schemas.microsoft.com/office/drawing/2014/main" id="{86BAA63C-76A4-4CA1-9C4F-9128D440D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7644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>
            <a:extLst>
              <a:ext uri="{FF2B5EF4-FFF2-40B4-BE49-F238E27FC236}">
                <a16:creationId xmlns:a16="http://schemas.microsoft.com/office/drawing/2014/main" id="{087E5A2D-4086-4A3E-ABC3-C1FB9149DB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>
            <a:extLst>
              <a:ext uri="{FF2B5EF4-FFF2-40B4-BE49-F238E27FC236}">
                <a16:creationId xmlns:a16="http://schemas.microsoft.com/office/drawing/2014/main" id="{FC53BD8C-55BC-4A5A-B7F7-4285976A02C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>
            <a:extLst>
              <a:ext uri="{FF2B5EF4-FFF2-40B4-BE49-F238E27FC236}">
                <a16:creationId xmlns:a16="http://schemas.microsoft.com/office/drawing/2014/main" id="{677E4D69-A6FE-403F-AEC8-6F03299C3BF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>
            <a:extLst>
              <a:ext uri="{FF2B5EF4-FFF2-40B4-BE49-F238E27FC236}">
                <a16:creationId xmlns:a16="http://schemas.microsoft.com/office/drawing/2014/main" id="{B1C88AE6-805F-47F8-8D78-394C8178AD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>
            <a:extLst>
              <a:ext uri="{FF2B5EF4-FFF2-40B4-BE49-F238E27FC236}">
                <a16:creationId xmlns:a16="http://schemas.microsoft.com/office/drawing/2014/main" id="{F9E96A51-7380-433E-9B02-8D631FFE1F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>
            <a:extLst>
              <a:ext uri="{FF2B5EF4-FFF2-40B4-BE49-F238E27FC236}">
                <a16:creationId xmlns:a16="http://schemas.microsoft.com/office/drawing/2014/main" id="{BCD4ED01-9CE0-4371-A2CB-E51B6FF684D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>
            <a:extLst>
              <a:ext uri="{FF2B5EF4-FFF2-40B4-BE49-F238E27FC236}">
                <a16:creationId xmlns:a16="http://schemas.microsoft.com/office/drawing/2014/main" id="{729CE1FF-C802-4227-82A5-261C1E7424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>
            <a:extLst>
              <a:ext uri="{FF2B5EF4-FFF2-40B4-BE49-F238E27FC236}">
                <a16:creationId xmlns:a16="http://schemas.microsoft.com/office/drawing/2014/main" id="{6DCB7CB2-E7D9-4E39-9CE8-F5361C75AE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>
            <a:extLst>
              <a:ext uri="{FF2B5EF4-FFF2-40B4-BE49-F238E27FC236}">
                <a16:creationId xmlns:a16="http://schemas.microsoft.com/office/drawing/2014/main" id="{15905948-23E3-404B-B741-A948C03A50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>
            <a:extLst>
              <a:ext uri="{FF2B5EF4-FFF2-40B4-BE49-F238E27FC236}">
                <a16:creationId xmlns:a16="http://schemas.microsoft.com/office/drawing/2014/main" id="{4DD2BCA4-58D3-4FB3-870D-99E041C442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>
            <a:extLst>
              <a:ext uri="{FF2B5EF4-FFF2-40B4-BE49-F238E27FC236}">
                <a16:creationId xmlns:a16="http://schemas.microsoft.com/office/drawing/2014/main" id="{549C3ED4-98C6-45F9-8AF8-1A736F55925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12;p42">
            <a:extLst>
              <a:ext uri="{FF2B5EF4-FFF2-40B4-BE49-F238E27FC236}">
                <a16:creationId xmlns:a16="http://schemas.microsoft.com/office/drawing/2014/main" id="{47BD25DD-8BF6-48ED-9F38-81477B7732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16769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>
            <a:extLst>
              <a:ext uri="{FF2B5EF4-FFF2-40B4-BE49-F238E27FC236}">
                <a16:creationId xmlns:a16="http://schemas.microsoft.com/office/drawing/2014/main" id="{283486DC-6B72-4C94-8A4E-C3DE467EB3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>
            <a:extLst>
              <a:ext uri="{FF2B5EF4-FFF2-40B4-BE49-F238E27FC236}">
                <a16:creationId xmlns:a16="http://schemas.microsoft.com/office/drawing/2014/main" id="{1D8811C9-6F69-4E84-8B09-83942A38C1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5;p42">
            <a:extLst>
              <a:ext uri="{FF2B5EF4-FFF2-40B4-BE49-F238E27FC236}">
                <a16:creationId xmlns:a16="http://schemas.microsoft.com/office/drawing/2014/main" id="{AE8EA898-E1FF-4E61-9FD7-9E3C8031698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4981" y="2197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>
            <a:extLst>
              <a:ext uri="{FF2B5EF4-FFF2-40B4-BE49-F238E27FC236}">
                <a16:creationId xmlns:a16="http://schemas.microsoft.com/office/drawing/2014/main" id="{3A901826-E96B-449C-9260-5BFB0BC8D13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>
            <a:extLst>
              <a:ext uri="{FF2B5EF4-FFF2-40B4-BE49-F238E27FC236}">
                <a16:creationId xmlns:a16="http://schemas.microsoft.com/office/drawing/2014/main" id="{3A0EB95D-1AD7-4329-B607-AA3B1CE5CB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00000" t="-10760" r="100000" b="10759"/>
          <a:stretch/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>
            <a:extLst>
              <a:ext uri="{FF2B5EF4-FFF2-40B4-BE49-F238E27FC236}">
                <a16:creationId xmlns:a16="http://schemas.microsoft.com/office/drawing/2014/main" id="{E533A5D3-8305-4354-B874-FF7F7165A8A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>
            <a:extLst>
              <a:ext uri="{FF2B5EF4-FFF2-40B4-BE49-F238E27FC236}">
                <a16:creationId xmlns:a16="http://schemas.microsoft.com/office/drawing/2014/main" id="{BBC2E5DF-8E51-4847-B3EA-04683FB8D9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>
            <a:extLst>
              <a:ext uri="{FF2B5EF4-FFF2-40B4-BE49-F238E27FC236}">
                <a16:creationId xmlns:a16="http://schemas.microsoft.com/office/drawing/2014/main" id="{7AA331B7-DB8E-4F98-86D2-9ED03A9041B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>
            <a:extLst>
              <a:ext uri="{FF2B5EF4-FFF2-40B4-BE49-F238E27FC236}">
                <a16:creationId xmlns:a16="http://schemas.microsoft.com/office/drawing/2014/main" id="{A73A354D-9474-479B-9D72-8FDE2681303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>
            <a:extLst>
              <a:ext uri="{FF2B5EF4-FFF2-40B4-BE49-F238E27FC236}">
                <a16:creationId xmlns:a16="http://schemas.microsoft.com/office/drawing/2014/main" id="{5C77A1C2-1701-45D7-88E0-DF2840BD3C1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>
            <a:extLst>
              <a:ext uri="{FF2B5EF4-FFF2-40B4-BE49-F238E27FC236}">
                <a16:creationId xmlns:a16="http://schemas.microsoft.com/office/drawing/2014/main" id="{9903589F-CDE5-4E05-A398-46C2E7A7BC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>
            <a:extLst>
              <a:ext uri="{FF2B5EF4-FFF2-40B4-BE49-F238E27FC236}">
                <a16:creationId xmlns:a16="http://schemas.microsoft.com/office/drawing/2014/main" id="{2B938529-4D81-4D70-9F47-CA08B46DBA6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>
            <a:extLst>
              <a:ext uri="{FF2B5EF4-FFF2-40B4-BE49-F238E27FC236}">
                <a16:creationId xmlns:a16="http://schemas.microsoft.com/office/drawing/2014/main" id="{095EC218-A91B-493E-A4D2-BE4A606290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>
            <a:extLst>
              <a:ext uri="{FF2B5EF4-FFF2-40B4-BE49-F238E27FC236}">
                <a16:creationId xmlns:a16="http://schemas.microsoft.com/office/drawing/2014/main" id="{856E6DDE-58DF-48AB-A6F1-90CF1EB8F04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>
            <a:extLst>
              <a:ext uri="{FF2B5EF4-FFF2-40B4-BE49-F238E27FC236}">
                <a16:creationId xmlns:a16="http://schemas.microsoft.com/office/drawing/2014/main" id="{291FA35C-DDF0-4128-AB9A-C8DC074819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>
            <a:extLst>
              <a:ext uri="{FF2B5EF4-FFF2-40B4-BE49-F238E27FC236}">
                <a16:creationId xmlns:a16="http://schemas.microsoft.com/office/drawing/2014/main" id="{8E964863-DC1B-4126-AD7D-EE1BBB7772E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0E41F5C1-D628-480C-8940-B61BE6594441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CBAFEF-7979-435C-8582-26711D6155E5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Google Shape;319;p25">
            <a:extLst>
              <a:ext uri="{FF2B5EF4-FFF2-40B4-BE49-F238E27FC236}">
                <a16:creationId xmlns:a16="http://schemas.microsoft.com/office/drawing/2014/main" id="{C414A404-5FA3-4CD7-B9DC-4F8E01677E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42531" y="32600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1">
            <a:extLst>
              <a:ext uri="{FF2B5EF4-FFF2-40B4-BE49-F238E27FC236}">
                <a16:creationId xmlns:a16="http://schemas.microsoft.com/office/drawing/2014/main" id="{FC8F725A-1844-46CD-9767-AED1B10E5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5016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" name="Google Shape;78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1652" y="5023664"/>
            <a:ext cx="6408696" cy="8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769;p44">
            <a:extLst>
              <a:ext uri="{FF2B5EF4-FFF2-40B4-BE49-F238E27FC236}">
                <a16:creationId xmlns:a16="http://schemas.microsoft.com/office/drawing/2014/main" id="{B4560AEC-A10B-41D9-AD57-318B2253C6F8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1" name="Picture 1">
            <a:extLst>
              <a:ext uri="{FF2B5EF4-FFF2-40B4-BE49-F238E27FC236}">
                <a16:creationId xmlns:a16="http://schemas.microsoft.com/office/drawing/2014/main" id="{C0D853DE-AD0A-47E0-AC6C-D9D8BECC80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1E9C2F-D745-4D9B-B978-EC372A822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653" y="1074150"/>
            <a:ext cx="4298693" cy="378003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769;p44">
            <a:extLst>
              <a:ext uri="{FF2B5EF4-FFF2-40B4-BE49-F238E27FC236}">
                <a16:creationId xmlns:a16="http://schemas.microsoft.com/office/drawing/2014/main" id="{A245434D-1690-49A2-986F-6DE10500B079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1" name="Picture 1">
            <a:extLst>
              <a:ext uri="{FF2B5EF4-FFF2-40B4-BE49-F238E27FC236}">
                <a16:creationId xmlns:a16="http://schemas.microsoft.com/office/drawing/2014/main" id="{89241229-8573-431F-A99F-E06C97A36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42441D9-8F15-410B-9CFD-6E0519B4BE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653" y="1074150"/>
            <a:ext cx="4298693" cy="3780037"/>
          </a:xfrm>
          <a:prstGeom prst="rect">
            <a:avLst/>
          </a:prstGeom>
        </p:spPr>
      </p:pic>
      <p:pic>
        <p:nvPicPr>
          <p:cNvPr id="19" name="Google Shape;251;p22">
            <a:extLst>
              <a:ext uri="{FF2B5EF4-FFF2-40B4-BE49-F238E27FC236}">
                <a16:creationId xmlns:a16="http://schemas.microsoft.com/office/drawing/2014/main" id="{147FCF29-8132-46D1-BD60-703065D232B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38362" y="5216596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>
            <a:extLst>
              <a:ext uri="{FF2B5EF4-FFF2-40B4-BE49-F238E27FC236}">
                <a16:creationId xmlns:a16="http://schemas.microsoft.com/office/drawing/2014/main" id="{087E5A2D-4086-4A3E-ABC3-C1FB9149DB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>
            <a:extLst>
              <a:ext uri="{FF2B5EF4-FFF2-40B4-BE49-F238E27FC236}">
                <a16:creationId xmlns:a16="http://schemas.microsoft.com/office/drawing/2014/main" id="{FC53BD8C-55BC-4A5A-B7F7-4285976A02C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>
            <a:extLst>
              <a:ext uri="{FF2B5EF4-FFF2-40B4-BE49-F238E27FC236}">
                <a16:creationId xmlns:a16="http://schemas.microsoft.com/office/drawing/2014/main" id="{677E4D69-A6FE-403F-AEC8-6F03299C3BF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>
            <a:extLst>
              <a:ext uri="{FF2B5EF4-FFF2-40B4-BE49-F238E27FC236}">
                <a16:creationId xmlns:a16="http://schemas.microsoft.com/office/drawing/2014/main" id="{B1C88AE6-805F-47F8-8D78-394C8178AD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>
            <a:extLst>
              <a:ext uri="{FF2B5EF4-FFF2-40B4-BE49-F238E27FC236}">
                <a16:creationId xmlns:a16="http://schemas.microsoft.com/office/drawing/2014/main" id="{F9E96A51-7380-433E-9B02-8D631FFE1F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>
            <a:extLst>
              <a:ext uri="{FF2B5EF4-FFF2-40B4-BE49-F238E27FC236}">
                <a16:creationId xmlns:a16="http://schemas.microsoft.com/office/drawing/2014/main" id="{BCD4ED01-9CE0-4371-A2CB-E51B6FF684D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>
            <a:extLst>
              <a:ext uri="{FF2B5EF4-FFF2-40B4-BE49-F238E27FC236}">
                <a16:creationId xmlns:a16="http://schemas.microsoft.com/office/drawing/2014/main" id="{729CE1FF-C802-4227-82A5-261C1E7424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>
            <a:extLst>
              <a:ext uri="{FF2B5EF4-FFF2-40B4-BE49-F238E27FC236}">
                <a16:creationId xmlns:a16="http://schemas.microsoft.com/office/drawing/2014/main" id="{6DCB7CB2-E7D9-4E39-9CE8-F5361C75AE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>
            <a:extLst>
              <a:ext uri="{FF2B5EF4-FFF2-40B4-BE49-F238E27FC236}">
                <a16:creationId xmlns:a16="http://schemas.microsoft.com/office/drawing/2014/main" id="{15905948-23E3-404B-B741-A948C03A50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>
            <a:extLst>
              <a:ext uri="{FF2B5EF4-FFF2-40B4-BE49-F238E27FC236}">
                <a16:creationId xmlns:a16="http://schemas.microsoft.com/office/drawing/2014/main" id="{4DD2BCA4-58D3-4FB3-870D-99E041C442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>
            <a:extLst>
              <a:ext uri="{FF2B5EF4-FFF2-40B4-BE49-F238E27FC236}">
                <a16:creationId xmlns:a16="http://schemas.microsoft.com/office/drawing/2014/main" id="{549C3ED4-98C6-45F9-8AF8-1A736F55925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12;p42">
            <a:extLst>
              <a:ext uri="{FF2B5EF4-FFF2-40B4-BE49-F238E27FC236}">
                <a16:creationId xmlns:a16="http://schemas.microsoft.com/office/drawing/2014/main" id="{47BD25DD-8BF6-48ED-9F38-81477B7732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16769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>
            <a:extLst>
              <a:ext uri="{FF2B5EF4-FFF2-40B4-BE49-F238E27FC236}">
                <a16:creationId xmlns:a16="http://schemas.microsoft.com/office/drawing/2014/main" id="{283486DC-6B72-4C94-8A4E-C3DE467EB3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>
            <a:extLst>
              <a:ext uri="{FF2B5EF4-FFF2-40B4-BE49-F238E27FC236}">
                <a16:creationId xmlns:a16="http://schemas.microsoft.com/office/drawing/2014/main" id="{1D8811C9-6F69-4E84-8B09-83942A38C1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5;p42">
            <a:extLst>
              <a:ext uri="{FF2B5EF4-FFF2-40B4-BE49-F238E27FC236}">
                <a16:creationId xmlns:a16="http://schemas.microsoft.com/office/drawing/2014/main" id="{AE8EA898-E1FF-4E61-9FD7-9E3C8031698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37681" y="340080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>
            <a:extLst>
              <a:ext uri="{FF2B5EF4-FFF2-40B4-BE49-F238E27FC236}">
                <a16:creationId xmlns:a16="http://schemas.microsoft.com/office/drawing/2014/main" id="{3A901826-E96B-449C-9260-5BFB0BC8D13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>
            <a:extLst>
              <a:ext uri="{FF2B5EF4-FFF2-40B4-BE49-F238E27FC236}">
                <a16:creationId xmlns:a16="http://schemas.microsoft.com/office/drawing/2014/main" id="{3A0EB95D-1AD7-4329-B607-AA3B1CE5CB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00000" t="-10760" r="100000" b="10759"/>
          <a:stretch/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>
            <a:extLst>
              <a:ext uri="{FF2B5EF4-FFF2-40B4-BE49-F238E27FC236}">
                <a16:creationId xmlns:a16="http://schemas.microsoft.com/office/drawing/2014/main" id="{E533A5D3-8305-4354-B874-FF7F7165A8A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>
            <a:extLst>
              <a:ext uri="{FF2B5EF4-FFF2-40B4-BE49-F238E27FC236}">
                <a16:creationId xmlns:a16="http://schemas.microsoft.com/office/drawing/2014/main" id="{BBC2E5DF-8E51-4847-B3EA-04683FB8D9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>
            <a:extLst>
              <a:ext uri="{FF2B5EF4-FFF2-40B4-BE49-F238E27FC236}">
                <a16:creationId xmlns:a16="http://schemas.microsoft.com/office/drawing/2014/main" id="{7AA331B7-DB8E-4F98-86D2-9ED03A9041B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>
            <a:extLst>
              <a:ext uri="{FF2B5EF4-FFF2-40B4-BE49-F238E27FC236}">
                <a16:creationId xmlns:a16="http://schemas.microsoft.com/office/drawing/2014/main" id="{A73A354D-9474-479B-9D72-8FDE2681303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>
            <a:extLst>
              <a:ext uri="{FF2B5EF4-FFF2-40B4-BE49-F238E27FC236}">
                <a16:creationId xmlns:a16="http://schemas.microsoft.com/office/drawing/2014/main" id="{5C77A1C2-1701-45D7-88E0-DF2840BD3C1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>
            <a:extLst>
              <a:ext uri="{FF2B5EF4-FFF2-40B4-BE49-F238E27FC236}">
                <a16:creationId xmlns:a16="http://schemas.microsoft.com/office/drawing/2014/main" id="{9903589F-CDE5-4E05-A398-46C2E7A7BC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>
            <a:extLst>
              <a:ext uri="{FF2B5EF4-FFF2-40B4-BE49-F238E27FC236}">
                <a16:creationId xmlns:a16="http://schemas.microsoft.com/office/drawing/2014/main" id="{2B938529-4D81-4D70-9F47-CA08B46DBA6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>
            <a:extLst>
              <a:ext uri="{FF2B5EF4-FFF2-40B4-BE49-F238E27FC236}">
                <a16:creationId xmlns:a16="http://schemas.microsoft.com/office/drawing/2014/main" id="{095EC218-A91B-493E-A4D2-BE4A606290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>
            <a:extLst>
              <a:ext uri="{FF2B5EF4-FFF2-40B4-BE49-F238E27FC236}">
                <a16:creationId xmlns:a16="http://schemas.microsoft.com/office/drawing/2014/main" id="{856E6DDE-58DF-48AB-A6F1-90CF1EB8F04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>
            <a:extLst>
              <a:ext uri="{FF2B5EF4-FFF2-40B4-BE49-F238E27FC236}">
                <a16:creationId xmlns:a16="http://schemas.microsoft.com/office/drawing/2014/main" id="{291FA35C-DDF0-4128-AB9A-C8DC074819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>
            <a:extLst>
              <a:ext uri="{FF2B5EF4-FFF2-40B4-BE49-F238E27FC236}">
                <a16:creationId xmlns:a16="http://schemas.microsoft.com/office/drawing/2014/main" id="{8E964863-DC1B-4126-AD7D-EE1BBB7772E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0E41F5C1-D628-480C-8940-B61BE6594441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CBAFEF-7979-435C-8582-26711D6155E5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Google Shape;319;p25">
            <a:extLst>
              <a:ext uri="{FF2B5EF4-FFF2-40B4-BE49-F238E27FC236}">
                <a16:creationId xmlns:a16="http://schemas.microsoft.com/office/drawing/2014/main" id="{C414A404-5FA3-4CD7-B9DC-4F8E01677E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86259" y="1976636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1">
            <a:extLst>
              <a:ext uri="{FF2B5EF4-FFF2-40B4-BE49-F238E27FC236}">
                <a16:creationId xmlns:a16="http://schemas.microsoft.com/office/drawing/2014/main" id="{19249333-01FD-4D47-9DE7-479234EFB3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932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Google Shape;4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6284" y="5278991"/>
            <a:ext cx="6103481" cy="81040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769;p44">
            <a:extLst>
              <a:ext uri="{FF2B5EF4-FFF2-40B4-BE49-F238E27FC236}">
                <a16:creationId xmlns:a16="http://schemas.microsoft.com/office/drawing/2014/main" id="{0783BA61-A717-4B5F-AC75-E825B08B363C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2" name="Picture 1">
            <a:extLst>
              <a:ext uri="{FF2B5EF4-FFF2-40B4-BE49-F238E27FC236}">
                <a16:creationId xmlns:a16="http://schemas.microsoft.com/office/drawing/2014/main" id="{28E8287B-74EB-4EE1-A3A3-D9330F852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FEDFB9-D493-4CB0-A702-F7B9FBEFB0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677" y="1358106"/>
            <a:ext cx="6103480" cy="342681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769;p44">
            <a:extLst>
              <a:ext uri="{FF2B5EF4-FFF2-40B4-BE49-F238E27FC236}">
                <a16:creationId xmlns:a16="http://schemas.microsoft.com/office/drawing/2014/main" id="{0783BA61-A717-4B5F-AC75-E825B08B363C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BF78FA1C-F3E7-4238-A51D-F268468CA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2122B49-8378-40BE-8639-F6D0B312DB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677" y="1358106"/>
            <a:ext cx="6103480" cy="3426815"/>
          </a:xfrm>
          <a:prstGeom prst="rect">
            <a:avLst/>
          </a:prstGeom>
        </p:spPr>
      </p:pic>
      <p:pic>
        <p:nvPicPr>
          <p:cNvPr id="23" name="Google Shape;251;p22">
            <a:extLst>
              <a:ext uri="{FF2B5EF4-FFF2-40B4-BE49-F238E27FC236}">
                <a16:creationId xmlns:a16="http://schemas.microsoft.com/office/drawing/2014/main" id="{F5FD8246-330C-47F7-91F4-7D84C28543A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6735" y="5216596"/>
            <a:ext cx="1651974" cy="8505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95186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>
            <a:extLst>
              <a:ext uri="{FF2B5EF4-FFF2-40B4-BE49-F238E27FC236}">
                <a16:creationId xmlns:a16="http://schemas.microsoft.com/office/drawing/2014/main" id="{087E5A2D-4086-4A3E-ABC3-C1FB9149DB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>
            <a:extLst>
              <a:ext uri="{FF2B5EF4-FFF2-40B4-BE49-F238E27FC236}">
                <a16:creationId xmlns:a16="http://schemas.microsoft.com/office/drawing/2014/main" id="{FC53BD8C-55BC-4A5A-B7F7-4285976A02C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>
            <a:extLst>
              <a:ext uri="{FF2B5EF4-FFF2-40B4-BE49-F238E27FC236}">
                <a16:creationId xmlns:a16="http://schemas.microsoft.com/office/drawing/2014/main" id="{677E4D69-A6FE-403F-AEC8-6F03299C3BF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>
            <a:extLst>
              <a:ext uri="{FF2B5EF4-FFF2-40B4-BE49-F238E27FC236}">
                <a16:creationId xmlns:a16="http://schemas.microsoft.com/office/drawing/2014/main" id="{B1C88AE6-805F-47F8-8D78-394C8178AD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>
            <a:extLst>
              <a:ext uri="{FF2B5EF4-FFF2-40B4-BE49-F238E27FC236}">
                <a16:creationId xmlns:a16="http://schemas.microsoft.com/office/drawing/2014/main" id="{F9E96A51-7380-433E-9B02-8D631FFE1F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>
            <a:extLst>
              <a:ext uri="{FF2B5EF4-FFF2-40B4-BE49-F238E27FC236}">
                <a16:creationId xmlns:a16="http://schemas.microsoft.com/office/drawing/2014/main" id="{BCD4ED01-9CE0-4371-A2CB-E51B6FF684D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>
            <a:extLst>
              <a:ext uri="{FF2B5EF4-FFF2-40B4-BE49-F238E27FC236}">
                <a16:creationId xmlns:a16="http://schemas.microsoft.com/office/drawing/2014/main" id="{729CE1FF-C802-4227-82A5-261C1E7424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>
            <a:extLst>
              <a:ext uri="{FF2B5EF4-FFF2-40B4-BE49-F238E27FC236}">
                <a16:creationId xmlns:a16="http://schemas.microsoft.com/office/drawing/2014/main" id="{6DCB7CB2-E7D9-4E39-9CE8-F5361C75AE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>
            <a:extLst>
              <a:ext uri="{FF2B5EF4-FFF2-40B4-BE49-F238E27FC236}">
                <a16:creationId xmlns:a16="http://schemas.microsoft.com/office/drawing/2014/main" id="{15905948-23E3-404B-B741-A948C03A50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>
            <a:extLst>
              <a:ext uri="{FF2B5EF4-FFF2-40B4-BE49-F238E27FC236}">
                <a16:creationId xmlns:a16="http://schemas.microsoft.com/office/drawing/2014/main" id="{4DD2BCA4-58D3-4FB3-870D-99E041C442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>
            <a:extLst>
              <a:ext uri="{FF2B5EF4-FFF2-40B4-BE49-F238E27FC236}">
                <a16:creationId xmlns:a16="http://schemas.microsoft.com/office/drawing/2014/main" id="{549C3ED4-98C6-45F9-8AF8-1A736F55925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12;p42">
            <a:extLst>
              <a:ext uri="{FF2B5EF4-FFF2-40B4-BE49-F238E27FC236}">
                <a16:creationId xmlns:a16="http://schemas.microsoft.com/office/drawing/2014/main" id="{47BD25DD-8BF6-48ED-9F38-81477B7732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87068" y="21516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>
            <a:extLst>
              <a:ext uri="{FF2B5EF4-FFF2-40B4-BE49-F238E27FC236}">
                <a16:creationId xmlns:a16="http://schemas.microsoft.com/office/drawing/2014/main" id="{283486DC-6B72-4C94-8A4E-C3DE467EB3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>
            <a:extLst>
              <a:ext uri="{FF2B5EF4-FFF2-40B4-BE49-F238E27FC236}">
                <a16:creationId xmlns:a16="http://schemas.microsoft.com/office/drawing/2014/main" id="{1D8811C9-6F69-4E84-8B09-83942A38C1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5;p42">
            <a:extLst>
              <a:ext uri="{FF2B5EF4-FFF2-40B4-BE49-F238E27FC236}">
                <a16:creationId xmlns:a16="http://schemas.microsoft.com/office/drawing/2014/main" id="{AE8EA898-E1FF-4E61-9FD7-9E3C8031698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37681" y="340080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>
            <a:extLst>
              <a:ext uri="{FF2B5EF4-FFF2-40B4-BE49-F238E27FC236}">
                <a16:creationId xmlns:a16="http://schemas.microsoft.com/office/drawing/2014/main" id="{3A901826-E96B-449C-9260-5BFB0BC8D13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>
            <a:extLst>
              <a:ext uri="{FF2B5EF4-FFF2-40B4-BE49-F238E27FC236}">
                <a16:creationId xmlns:a16="http://schemas.microsoft.com/office/drawing/2014/main" id="{3A0EB95D-1AD7-4329-B607-AA3B1CE5CB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00000" t="-10760" r="100000" b="10759"/>
          <a:stretch/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>
            <a:extLst>
              <a:ext uri="{FF2B5EF4-FFF2-40B4-BE49-F238E27FC236}">
                <a16:creationId xmlns:a16="http://schemas.microsoft.com/office/drawing/2014/main" id="{E533A5D3-8305-4354-B874-FF7F7165A8A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>
            <a:extLst>
              <a:ext uri="{FF2B5EF4-FFF2-40B4-BE49-F238E27FC236}">
                <a16:creationId xmlns:a16="http://schemas.microsoft.com/office/drawing/2014/main" id="{BBC2E5DF-8E51-4847-B3EA-04683FB8D9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>
            <a:extLst>
              <a:ext uri="{FF2B5EF4-FFF2-40B4-BE49-F238E27FC236}">
                <a16:creationId xmlns:a16="http://schemas.microsoft.com/office/drawing/2014/main" id="{7AA331B7-DB8E-4F98-86D2-9ED03A9041B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>
            <a:extLst>
              <a:ext uri="{FF2B5EF4-FFF2-40B4-BE49-F238E27FC236}">
                <a16:creationId xmlns:a16="http://schemas.microsoft.com/office/drawing/2014/main" id="{A73A354D-9474-479B-9D72-8FDE2681303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>
            <a:extLst>
              <a:ext uri="{FF2B5EF4-FFF2-40B4-BE49-F238E27FC236}">
                <a16:creationId xmlns:a16="http://schemas.microsoft.com/office/drawing/2014/main" id="{5C77A1C2-1701-45D7-88E0-DF2840BD3C1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>
            <a:extLst>
              <a:ext uri="{FF2B5EF4-FFF2-40B4-BE49-F238E27FC236}">
                <a16:creationId xmlns:a16="http://schemas.microsoft.com/office/drawing/2014/main" id="{9903589F-CDE5-4E05-A398-46C2E7A7BC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>
            <a:extLst>
              <a:ext uri="{FF2B5EF4-FFF2-40B4-BE49-F238E27FC236}">
                <a16:creationId xmlns:a16="http://schemas.microsoft.com/office/drawing/2014/main" id="{2B938529-4D81-4D70-9F47-CA08B46DBA6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>
            <a:extLst>
              <a:ext uri="{FF2B5EF4-FFF2-40B4-BE49-F238E27FC236}">
                <a16:creationId xmlns:a16="http://schemas.microsoft.com/office/drawing/2014/main" id="{095EC218-A91B-493E-A4D2-BE4A606290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>
            <a:extLst>
              <a:ext uri="{FF2B5EF4-FFF2-40B4-BE49-F238E27FC236}">
                <a16:creationId xmlns:a16="http://schemas.microsoft.com/office/drawing/2014/main" id="{856E6DDE-58DF-48AB-A6F1-90CF1EB8F04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>
            <a:extLst>
              <a:ext uri="{FF2B5EF4-FFF2-40B4-BE49-F238E27FC236}">
                <a16:creationId xmlns:a16="http://schemas.microsoft.com/office/drawing/2014/main" id="{291FA35C-DDF0-4128-AB9A-C8DC074819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>
            <a:extLst>
              <a:ext uri="{FF2B5EF4-FFF2-40B4-BE49-F238E27FC236}">
                <a16:creationId xmlns:a16="http://schemas.microsoft.com/office/drawing/2014/main" id="{8E964863-DC1B-4126-AD7D-EE1BBB7772E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0E41F5C1-D628-480C-8940-B61BE6594441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CBAFEF-7979-435C-8582-26711D6155E5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Google Shape;319;p25">
            <a:extLst>
              <a:ext uri="{FF2B5EF4-FFF2-40B4-BE49-F238E27FC236}">
                <a16:creationId xmlns:a16="http://schemas.microsoft.com/office/drawing/2014/main" id="{C414A404-5FA3-4CD7-B9DC-4F8E01677E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8946" y="4302801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1">
            <a:extLst>
              <a:ext uri="{FF2B5EF4-FFF2-40B4-BE49-F238E27FC236}">
                <a16:creationId xmlns:a16="http://schemas.microsoft.com/office/drawing/2014/main" id="{6637DE8E-5D27-4687-8848-969FC70794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6082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F44E505A-80F0-4DF4-B489-DCC94C3E1F5D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16" name="Google Shape;167;p18">
            <a:extLst>
              <a:ext uri="{FF2B5EF4-FFF2-40B4-BE49-F238E27FC236}">
                <a16:creationId xmlns:a16="http://schemas.microsoft.com/office/drawing/2014/main" id="{21B94878-23E0-4FDD-BEB3-DB8BD1EE91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55759" y="4978855"/>
            <a:ext cx="6012598" cy="781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">
            <a:extLst>
              <a:ext uri="{FF2B5EF4-FFF2-40B4-BE49-F238E27FC236}">
                <a16:creationId xmlns:a16="http://schemas.microsoft.com/office/drawing/2014/main" id="{2759AA36-4A4F-49D8-813C-DFBA91BA9D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5640FB5-7C6D-40C7-8D1A-094E56546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839" y="1007411"/>
            <a:ext cx="4451508" cy="371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4035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F44E505A-80F0-4DF4-B489-DCC94C3E1F5D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17" name="Google Shape;251;p22">
            <a:extLst>
              <a:ext uri="{FF2B5EF4-FFF2-40B4-BE49-F238E27FC236}">
                <a16:creationId xmlns:a16="http://schemas.microsoft.com/office/drawing/2014/main" id="{A8BD1E05-5704-490C-B331-CC1A45AC5BD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67810" y="5278740"/>
            <a:ext cx="1651974" cy="85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">
            <a:extLst>
              <a:ext uri="{FF2B5EF4-FFF2-40B4-BE49-F238E27FC236}">
                <a16:creationId xmlns:a16="http://schemas.microsoft.com/office/drawing/2014/main" id="{4B65FF2E-FE3F-46AA-9C45-2E531C080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1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8CCDC85-F373-46AC-B4A9-0416EC9669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839" y="1051801"/>
            <a:ext cx="4451508" cy="371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3012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>
            <a:extLst>
              <a:ext uri="{FF2B5EF4-FFF2-40B4-BE49-F238E27FC236}">
                <a16:creationId xmlns:a16="http://schemas.microsoft.com/office/drawing/2014/main" id="{087E5A2D-4086-4A3E-ABC3-C1FB9149DB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>
            <a:extLst>
              <a:ext uri="{FF2B5EF4-FFF2-40B4-BE49-F238E27FC236}">
                <a16:creationId xmlns:a16="http://schemas.microsoft.com/office/drawing/2014/main" id="{FC53BD8C-55BC-4A5A-B7F7-4285976A02C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>
            <a:extLst>
              <a:ext uri="{FF2B5EF4-FFF2-40B4-BE49-F238E27FC236}">
                <a16:creationId xmlns:a16="http://schemas.microsoft.com/office/drawing/2014/main" id="{677E4D69-A6FE-403F-AEC8-6F03299C3BF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>
            <a:extLst>
              <a:ext uri="{FF2B5EF4-FFF2-40B4-BE49-F238E27FC236}">
                <a16:creationId xmlns:a16="http://schemas.microsoft.com/office/drawing/2014/main" id="{B1C88AE6-805F-47F8-8D78-394C8178AD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>
            <a:extLst>
              <a:ext uri="{FF2B5EF4-FFF2-40B4-BE49-F238E27FC236}">
                <a16:creationId xmlns:a16="http://schemas.microsoft.com/office/drawing/2014/main" id="{F9E96A51-7380-433E-9B02-8D631FFE1F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>
            <a:extLst>
              <a:ext uri="{FF2B5EF4-FFF2-40B4-BE49-F238E27FC236}">
                <a16:creationId xmlns:a16="http://schemas.microsoft.com/office/drawing/2014/main" id="{BCD4ED01-9CE0-4371-A2CB-E51B6FF684D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>
            <a:extLst>
              <a:ext uri="{FF2B5EF4-FFF2-40B4-BE49-F238E27FC236}">
                <a16:creationId xmlns:a16="http://schemas.microsoft.com/office/drawing/2014/main" id="{729CE1FF-C802-4227-82A5-261C1E7424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>
            <a:extLst>
              <a:ext uri="{FF2B5EF4-FFF2-40B4-BE49-F238E27FC236}">
                <a16:creationId xmlns:a16="http://schemas.microsoft.com/office/drawing/2014/main" id="{6DCB7CB2-E7D9-4E39-9CE8-F5361C75AE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>
            <a:extLst>
              <a:ext uri="{FF2B5EF4-FFF2-40B4-BE49-F238E27FC236}">
                <a16:creationId xmlns:a16="http://schemas.microsoft.com/office/drawing/2014/main" id="{15905948-23E3-404B-B741-A948C03A50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>
            <a:extLst>
              <a:ext uri="{FF2B5EF4-FFF2-40B4-BE49-F238E27FC236}">
                <a16:creationId xmlns:a16="http://schemas.microsoft.com/office/drawing/2014/main" id="{4DD2BCA4-58D3-4FB3-870D-99E041C442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>
            <a:extLst>
              <a:ext uri="{FF2B5EF4-FFF2-40B4-BE49-F238E27FC236}">
                <a16:creationId xmlns:a16="http://schemas.microsoft.com/office/drawing/2014/main" id="{549C3ED4-98C6-45F9-8AF8-1A736F55925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12;p42">
            <a:extLst>
              <a:ext uri="{FF2B5EF4-FFF2-40B4-BE49-F238E27FC236}">
                <a16:creationId xmlns:a16="http://schemas.microsoft.com/office/drawing/2014/main" id="{47BD25DD-8BF6-48ED-9F38-81477B7732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16769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>
            <a:extLst>
              <a:ext uri="{FF2B5EF4-FFF2-40B4-BE49-F238E27FC236}">
                <a16:creationId xmlns:a16="http://schemas.microsoft.com/office/drawing/2014/main" id="{283486DC-6B72-4C94-8A4E-C3DE467EB3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>
            <a:extLst>
              <a:ext uri="{FF2B5EF4-FFF2-40B4-BE49-F238E27FC236}">
                <a16:creationId xmlns:a16="http://schemas.microsoft.com/office/drawing/2014/main" id="{1D8811C9-6F69-4E84-8B09-83942A38C1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5;p42">
            <a:extLst>
              <a:ext uri="{FF2B5EF4-FFF2-40B4-BE49-F238E27FC236}">
                <a16:creationId xmlns:a16="http://schemas.microsoft.com/office/drawing/2014/main" id="{AE8EA898-E1FF-4E61-9FD7-9E3C8031698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4981" y="2197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>
            <a:extLst>
              <a:ext uri="{FF2B5EF4-FFF2-40B4-BE49-F238E27FC236}">
                <a16:creationId xmlns:a16="http://schemas.microsoft.com/office/drawing/2014/main" id="{3A901826-E96B-449C-9260-5BFB0BC8D13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>
            <a:extLst>
              <a:ext uri="{FF2B5EF4-FFF2-40B4-BE49-F238E27FC236}">
                <a16:creationId xmlns:a16="http://schemas.microsoft.com/office/drawing/2014/main" id="{3A0EB95D-1AD7-4329-B607-AA3B1CE5CB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00000" t="-10760" r="100000" b="10759"/>
          <a:stretch/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>
            <a:extLst>
              <a:ext uri="{FF2B5EF4-FFF2-40B4-BE49-F238E27FC236}">
                <a16:creationId xmlns:a16="http://schemas.microsoft.com/office/drawing/2014/main" id="{E533A5D3-8305-4354-B874-FF7F7165A8A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>
            <a:extLst>
              <a:ext uri="{FF2B5EF4-FFF2-40B4-BE49-F238E27FC236}">
                <a16:creationId xmlns:a16="http://schemas.microsoft.com/office/drawing/2014/main" id="{BBC2E5DF-8E51-4847-B3EA-04683FB8D9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>
            <a:extLst>
              <a:ext uri="{FF2B5EF4-FFF2-40B4-BE49-F238E27FC236}">
                <a16:creationId xmlns:a16="http://schemas.microsoft.com/office/drawing/2014/main" id="{7AA331B7-DB8E-4F98-86D2-9ED03A9041B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>
            <a:extLst>
              <a:ext uri="{FF2B5EF4-FFF2-40B4-BE49-F238E27FC236}">
                <a16:creationId xmlns:a16="http://schemas.microsoft.com/office/drawing/2014/main" id="{A73A354D-9474-479B-9D72-8FDE2681303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>
            <a:extLst>
              <a:ext uri="{FF2B5EF4-FFF2-40B4-BE49-F238E27FC236}">
                <a16:creationId xmlns:a16="http://schemas.microsoft.com/office/drawing/2014/main" id="{5C77A1C2-1701-45D7-88E0-DF2840BD3C1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>
            <a:extLst>
              <a:ext uri="{FF2B5EF4-FFF2-40B4-BE49-F238E27FC236}">
                <a16:creationId xmlns:a16="http://schemas.microsoft.com/office/drawing/2014/main" id="{9903589F-CDE5-4E05-A398-46C2E7A7BC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>
            <a:extLst>
              <a:ext uri="{FF2B5EF4-FFF2-40B4-BE49-F238E27FC236}">
                <a16:creationId xmlns:a16="http://schemas.microsoft.com/office/drawing/2014/main" id="{2B938529-4D81-4D70-9F47-CA08B46DBA6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>
            <a:extLst>
              <a:ext uri="{FF2B5EF4-FFF2-40B4-BE49-F238E27FC236}">
                <a16:creationId xmlns:a16="http://schemas.microsoft.com/office/drawing/2014/main" id="{095EC218-A91B-493E-A4D2-BE4A606290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>
            <a:extLst>
              <a:ext uri="{FF2B5EF4-FFF2-40B4-BE49-F238E27FC236}">
                <a16:creationId xmlns:a16="http://schemas.microsoft.com/office/drawing/2014/main" id="{856E6DDE-58DF-48AB-A6F1-90CF1EB8F04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>
            <a:extLst>
              <a:ext uri="{FF2B5EF4-FFF2-40B4-BE49-F238E27FC236}">
                <a16:creationId xmlns:a16="http://schemas.microsoft.com/office/drawing/2014/main" id="{291FA35C-DDF0-4128-AB9A-C8DC074819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>
            <a:extLst>
              <a:ext uri="{FF2B5EF4-FFF2-40B4-BE49-F238E27FC236}">
                <a16:creationId xmlns:a16="http://schemas.microsoft.com/office/drawing/2014/main" id="{8E964863-DC1B-4126-AD7D-EE1BBB7772E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729;p42">
            <a:extLst>
              <a:ext uri="{FF2B5EF4-FFF2-40B4-BE49-F238E27FC236}">
                <a16:creationId xmlns:a16="http://schemas.microsoft.com/office/drawing/2014/main" id="{5F02717D-B239-46B4-82BD-6828D66427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38131" y="3211226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0E41F5C1-D628-480C-8940-B61BE6594441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CBAFEF-7979-435C-8582-26711D6155E5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Picture 1">
            <a:extLst>
              <a:ext uri="{FF2B5EF4-FFF2-40B4-BE49-F238E27FC236}">
                <a16:creationId xmlns:a16="http://schemas.microsoft.com/office/drawing/2014/main" id="{1A9F3038-F174-4627-9E15-460B15DE7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0685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>
            <a:extLst>
              <a:ext uri="{FF2B5EF4-FFF2-40B4-BE49-F238E27FC236}">
                <a16:creationId xmlns:a16="http://schemas.microsoft.com/office/drawing/2014/main" id="{087E5A2D-4086-4A3E-ABC3-C1FB9149DB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>
            <a:extLst>
              <a:ext uri="{FF2B5EF4-FFF2-40B4-BE49-F238E27FC236}">
                <a16:creationId xmlns:a16="http://schemas.microsoft.com/office/drawing/2014/main" id="{FC53BD8C-55BC-4A5A-B7F7-4285976A02C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>
            <a:extLst>
              <a:ext uri="{FF2B5EF4-FFF2-40B4-BE49-F238E27FC236}">
                <a16:creationId xmlns:a16="http://schemas.microsoft.com/office/drawing/2014/main" id="{677E4D69-A6FE-403F-AEC8-6F03299C3BF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>
            <a:extLst>
              <a:ext uri="{FF2B5EF4-FFF2-40B4-BE49-F238E27FC236}">
                <a16:creationId xmlns:a16="http://schemas.microsoft.com/office/drawing/2014/main" id="{B1C88AE6-805F-47F8-8D78-394C8178AD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>
            <a:extLst>
              <a:ext uri="{FF2B5EF4-FFF2-40B4-BE49-F238E27FC236}">
                <a16:creationId xmlns:a16="http://schemas.microsoft.com/office/drawing/2014/main" id="{F9E96A51-7380-433E-9B02-8D631FFE1F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>
            <a:extLst>
              <a:ext uri="{FF2B5EF4-FFF2-40B4-BE49-F238E27FC236}">
                <a16:creationId xmlns:a16="http://schemas.microsoft.com/office/drawing/2014/main" id="{BCD4ED01-9CE0-4371-A2CB-E51B6FF684D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>
            <a:extLst>
              <a:ext uri="{FF2B5EF4-FFF2-40B4-BE49-F238E27FC236}">
                <a16:creationId xmlns:a16="http://schemas.microsoft.com/office/drawing/2014/main" id="{729CE1FF-C802-4227-82A5-261C1E7424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>
            <a:extLst>
              <a:ext uri="{FF2B5EF4-FFF2-40B4-BE49-F238E27FC236}">
                <a16:creationId xmlns:a16="http://schemas.microsoft.com/office/drawing/2014/main" id="{6DCB7CB2-E7D9-4E39-9CE8-F5361C75AE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>
            <a:extLst>
              <a:ext uri="{FF2B5EF4-FFF2-40B4-BE49-F238E27FC236}">
                <a16:creationId xmlns:a16="http://schemas.microsoft.com/office/drawing/2014/main" id="{15905948-23E3-404B-B741-A948C03A50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>
            <a:extLst>
              <a:ext uri="{FF2B5EF4-FFF2-40B4-BE49-F238E27FC236}">
                <a16:creationId xmlns:a16="http://schemas.microsoft.com/office/drawing/2014/main" id="{4DD2BCA4-58D3-4FB3-870D-99E041C442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>
            <a:extLst>
              <a:ext uri="{FF2B5EF4-FFF2-40B4-BE49-F238E27FC236}">
                <a16:creationId xmlns:a16="http://schemas.microsoft.com/office/drawing/2014/main" id="{549C3ED4-98C6-45F9-8AF8-1A736F55925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>
            <a:extLst>
              <a:ext uri="{FF2B5EF4-FFF2-40B4-BE49-F238E27FC236}">
                <a16:creationId xmlns:a16="http://schemas.microsoft.com/office/drawing/2014/main" id="{283486DC-6B72-4C94-8A4E-C3DE467EB3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>
            <a:extLst>
              <a:ext uri="{FF2B5EF4-FFF2-40B4-BE49-F238E27FC236}">
                <a16:creationId xmlns:a16="http://schemas.microsoft.com/office/drawing/2014/main" id="{1D8811C9-6F69-4E84-8B09-83942A38C1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>
            <a:extLst>
              <a:ext uri="{FF2B5EF4-FFF2-40B4-BE49-F238E27FC236}">
                <a16:creationId xmlns:a16="http://schemas.microsoft.com/office/drawing/2014/main" id="{3A901826-E96B-449C-9260-5BFB0BC8D13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>
            <a:extLst>
              <a:ext uri="{FF2B5EF4-FFF2-40B4-BE49-F238E27FC236}">
                <a16:creationId xmlns:a16="http://schemas.microsoft.com/office/drawing/2014/main" id="{3A0EB95D-1AD7-4329-B607-AA3B1CE5CB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00000" t="-10760" r="100000" b="10759"/>
          <a:stretch/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>
            <a:extLst>
              <a:ext uri="{FF2B5EF4-FFF2-40B4-BE49-F238E27FC236}">
                <a16:creationId xmlns:a16="http://schemas.microsoft.com/office/drawing/2014/main" id="{E533A5D3-8305-4354-B874-FF7F7165A8A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>
            <a:extLst>
              <a:ext uri="{FF2B5EF4-FFF2-40B4-BE49-F238E27FC236}">
                <a16:creationId xmlns:a16="http://schemas.microsoft.com/office/drawing/2014/main" id="{BBC2E5DF-8E51-4847-B3EA-04683FB8D9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>
            <a:extLst>
              <a:ext uri="{FF2B5EF4-FFF2-40B4-BE49-F238E27FC236}">
                <a16:creationId xmlns:a16="http://schemas.microsoft.com/office/drawing/2014/main" id="{7AA331B7-DB8E-4F98-86D2-9ED03A9041B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>
            <a:extLst>
              <a:ext uri="{FF2B5EF4-FFF2-40B4-BE49-F238E27FC236}">
                <a16:creationId xmlns:a16="http://schemas.microsoft.com/office/drawing/2014/main" id="{A73A354D-9474-479B-9D72-8FDE2681303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>
            <a:extLst>
              <a:ext uri="{FF2B5EF4-FFF2-40B4-BE49-F238E27FC236}">
                <a16:creationId xmlns:a16="http://schemas.microsoft.com/office/drawing/2014/main" id="{5C77A1C2-1701-45D7-88E0-DF2840BD3C1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>
            <a:extLst>
              <a:ext uri="{FF2B5EF4-FFF2-40B4-BE49-F238E27FC236}">
                <a16:creationId xmlns:a16="http://schemas.microsoft.com/office/drawing/2014/main" id="{9903589F-CDE5-4E05-A398-46C2E7A7BC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>
            <a:extLst>
              <a:ext uri="{FF2B5EF4-FFF2-40B4-BE49-F238E27FC236}">
                <a16:creationId xmlns:a16="http://schemas.microsoft.com/office/drawing/2014/main" id="{2B938529-4D81-4D70-9F47-CA08B46DBA6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>
            <a:extLst>
              <a:ext uri="{FF2B5EF4-FFF2-40B4-BE49-F238E27FC236}">
                <a16:creationId xmlns:a16="http://schemas.microsoft.com/office/drawing/2014/main" id="{095EC218-A91B-493E-A4D2-BE4A606290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>
            <a:extLst>
              <a:ext uri="{FF2B5EF4-FFF2-40B4-BE49-F238E27FC236}">
                <a16:creationId xmlns:a16="http://schemas.microsoft.com/office/drawing/2014/main" id="{856E6DDE-58DF-48AB-A6F1-90CF1EB8F04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>
            <a:extLst>
              <a:ext uri="{FF2B5EF4-FFF2-40B4-BE49-F238E27FC236}">
                <a16:creationId xmlns:a16="http://schemas.microsoft.com/office/drawing/2014/main" id="{291FA35C-DDF0-4128-AB9A-C8DC074819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>
            <a:extLst>
              <a:ext uri="{FF2B5EF4-FFF2-40B4-BE49-F238E27FC236}">
                <a16:creationId xmlns:a16="http://schemas.microsoft.com/office/drawing/2014/main" id="{8E964863-DC1B-4126-AD7D-EE1BBB7772E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0E41F5C1-D628-480C-8940-B61BE6594441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CBAFEF-7979-435C-8582-26711D6155E5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Google Shape;319;p25">
            <a:extLst>
              <a:ext uri="{FF2B5EF4-FFF2-40B4-BE49-F238E27FC236}">
                <a16:creationId xmlns:a16="http://schemas.microsoft.com/office/drawing/2014/main" id="{1B96F7E1-7382-42EF-9332-9485CB4028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18721" y="3315188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19;p25">
            <a:extLst>
              <a:ext uri="{FF2B5EF4-FFF2-40B4-BE49-F238E27FC236}">
                <a16:creationId xmlns:a16="http://schemas.microsoft.com/office/drawing/2014/main" id="{38BD104C-66EE-4094-A4BF-52C78365BD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2558" y="2159834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19;p25">
            <a:extLst>
              <a:ext uri="{FF2B5EF4-FFF2-40B4-BE49-F238E27FC236}">
                <a16:creationId xmlns:a16="http://schemas.microsoft.com/office/drawing/2014/main" id="{CF2FC9E8-E891-47CE-97C1-75364BC160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8946" y="4302801"/>
            <a:ext cx="637770" cy="71563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14B3F3E-13C1-43AB-93DF-589EFD51E115}"/>
              </a:ext>
            </a:extLst>
          </p:cNvPr>
          <p:cNvSpPr txBox="1"/>
          <p:nvPr/>
        </p:nvSpPr>
        <p:spPr>
          <a:xfrm>
            <a:off x="3345861" y="3487405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BA55B92-A803-477F-90D2-74D3D4B6ECC9}"/>
              </a:ext>
            </a:extLst>
          </p:cNvPr>
          <p:cNvSpPr txBox="1"/>
          <p:nvPr/>
        </p:nvSpPr>
        <p:spPr>
          <a:xfrm>
            <a:off x="8099960" y="2327303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DD4CEF3-787C-428C-A70A-930F8CB5C6F5}"/>
              </a:ext>
            </a:extLst>
          </p:cNvPr>
          <p:cNvSpPr txBox="1"/>
          <p:nvPr/>
        </p:nvSpPr>
        <p:spPr>
          <a:xfrm>
            <a:off x="6824357" y="4491339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A41BCC5-35B4-43B7-9135-BEB7CB25EE4A}"/>
              </a:ext>
            </a:extLst>
          </p:cNvPr>
          <p:cNvSpPr txBox="1"/>
          <p:nvPr/>
        </p:nvSpPr>
        <p:spPr>
          <a:xfrm>
            <a:off x="2673499" y="674703"/>
            <a:ext cx="436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lgerian" panose="04020705040A02060702" pitchFamily="82" charset="0"/>
              </a:rPr>
              <a:t>Answer: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41" name="Picture 1">
            <a:extLst>
              <a:ext uri="{FF2B5EF4-FFF2-40B4-BE49-F238E27FC236}">
                <a16:creationId xmlns:a16="http://schemas.microsoft.com/office/drawing/2014/main" id="{46453D43-977B-4B2C-B590-52C6CA2D08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459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7" grpId="0"/>
      <p:bldP spid="38" grpId="0"/>
      <p:bldP spid="39" grpId="0"/>
      <p:bldP spid="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1;p61">
            <a:extLst>
              <a:ext uri="{FF2B5EF4-FFF2-40B4-BE49-F238E27FC236}">
                <a16:creationId xmlns:a16="http://schemas.microsoft.com/office/drawing/2014/main" id="{A56052DC-A9FD-426A-A830-A7705FC87C9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5787" y="2054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2;p61">
            <a:extLst>
              <a:ext uri="{FF2B5EF4-FFF2-40B4-BE49-F238E27FC236}">
                <a16:creationId xmlns:a16="http://schemas.microsoft.com/office/drawing/2014/main" id="{5708E781-1A58-4C2D-9003-9ABA12427AF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67287" y="2478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3;p61">
            <a:extLst>
              <a:ext uri="{FF2B5EF4-FFF2-40B4-BE49-F238E27FC236}">
                <a16:creationId xmlns:a16="http://schemas.microsoft.com/office/drawing/2014/main" id="{608914B4-F090-43C5-8BAA-E771FCA980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30137" y="2972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34;p61">
            <a:extLst>
              <a:ext uri="{FF2B5EF4-FFF2-40B4-BE49-F238E27FC236}">
                <a16:creationId xmlns:a16="http://schemas.microsoft.com/office/drawing/2014/main" id="{B5ED107E-6C17-40FE-8BD1-84DD25A669F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7576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35;p61">
            <a:extLst>
              <a:ext uri="{FF2B5EF4-FFF2-40B4-BE49-F238E27FC236}">
                <a16:creationId xmlns:a16="http://schemas.microsoft.com/office/drawing/2014/main" id="{99582BAC-CAA6-452C-B3CB-940785D7AD5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871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36;p61">
            <a:extLst>
              <a:ext uri="{FF2B5EF4-FFF2-40B4-BE49-F238E27FC236}">
                <a16:creationId xmlns:a16="http://schemas.microsoft.com/office/drawing/2014/main" id="{349AC40D-CA67-4424-9184-77D33043188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6771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37;p61">
            <a:extLst>
              <a:ext uri="{FF2B5EF4-FFF2-40B4-BE49-F238E27FC236}">
                <a16:creationId xmlns:a16="http://schemas.microsoft.com/office/drawing/2014/main" id="{54B649CC-A8D4-44C7-A13E-34174EB8F8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046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38;p61">
            <a:extLst>
              <a:ext uri="{FF2B5EF4-FFF2-40B4-BE49-F238E27FC236}">
                <a16:creationId xmlns:a16="http://schemas.microsoft.com/office/drawing/2014/main" id="{3A7F9206-BC2D-48D4-A410-1A99E3F480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4112" y="3231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39;p61">
            <a:extLst>
              <a:ext uri="{FF2B5EF4-FFF2-40B4-BE49-F238E27FC236}">
                <a16:creationId xmlns:a16="http://schemas.microsoft.com/office/drawing/2014/main" id="{E8DA41BE-3B7F-4B43-A94F-120443EC35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25037" y="35249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0;p61">
            <a:extLst>
              <a:ext uri="{FF2B5EF4-FFF2-40B4-BE49-F238E27FC236}">
                <a16:creationId xmlns:a16="http://schemas.microsoft.com/office/drawing/2014/main" id="{CA97345E-DF1E-4E7D-9AC7-F5E6F40F93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59575" y="36260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1;p61">
            <a:extLst>
              <a:ext uri="{FF2B5EF4-FFF2-40B4-BE49-F238E27FC236}">
                <a16:creationId xmlns:a16="http://schemas.microsoft.com/office/drawing/2014/main" id="{292816A8-CA1A-4029-88EC-03397AC8CA5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8287" y="287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2;p61">
            <a:extLst>
              <a:ext uri="{FF2B5EF4-FFF2-40B4-BE49-F238E27FC236}">
                <a16:creationId xmlns:a16="http://schemas.microsoft.com/office/drawing/2014/main" id="{3E11BEC8-AB3B-4E5E-AA0F-688C2A43FD9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34125" y="1724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3;p61">
            <a:extLst>
              <a:ext uri="{FF2B5EF4-FFF2-40B4-BE49-F238E27FC236}">
                <a16:creationId xmlns:a16="http://schemas.microsoft.com/office/drawing/2014/main" id="{A3DA2181-9645-4D0C-98FD-A800EB83983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35462" y="2140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61">
            <a:extLst>
              <a:ext uri="{FF2B5EF4-FFF2-40B4-BE49-F238E27FC236}">
                <a16:creationId xmlns:a16="http://schemas.microsoft.com/office/drawing/2014/main" id="{F93DC5DE-9715-4AAE-9F8C-7CBD2700C8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14337" y="3684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61">
            <a:extLst>
              <a:ext uri="{FF2B5EF4-FFF2-40B4-BE49-F238E27FC236}">
                <a16:creationId xmlns:a16="http://schemas.microsoft.com/office/drawing/2014/main" id="{65D4BF60-ED7F-4E71-8BFB-E9CBE934062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60762" y="4121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61">
            <a:extLst>
              <a:ext uri="{FF2B5EF4-FFF2-40B4-BE49-F238E27FC236}">
                <a16:creationId xmlns:a16="http://schemas.microsoft.com/office/drawing/2014/main" id="{F6CA6217-C93B-46CD-8C78-1F04F3D916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187" y="4255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61">
            <a:extLst>
              <a:ext uri="{FF2B5EF4-FFF2-40B4-BE49-F238E27FC236}">
                <a16:creationId xmlns:a16="http://schemas.microsoft.com/office/drawing/2014/main" id="{A2BD8725-67BF-4FDB-806A-BE0A6D707BC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5337" y="408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8;p61">
            <a:extLst>
              <a:ext uri="{FF2B5EF4-FFF2-40B4-BE49-F238E27FC236}">
                <a16:creationId xmlns:a16="http://schemas.microsoft.com/office/drawing/2014/main" id="{C04EDF08-8648-41F2-B8CD-C9923E2045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630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50;p61">
            <a:extLst>
              <a:ext uri="{FF2B5EF4-FFF2-40B4-BE49-F238E27FC236}">
                <a16:creationId xmlns:a16="http://schemas.microsoft.com/office/drawing/2014/main" id="{00354878-A316-49D7-8971-1D31B6A051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6162" y="20362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52;p61">
            <a:extLst>
              <a:ext uri="{FF2B5EF4-FFF2-40B4-BE49-F238E27FC236}">
                <a16:creationId xmlns:a16="http://schemas.microsoft.com/office/drawing/2014/main" id="{C2417873-CA47-414E-A898-689033AA767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2462" y="29125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53;p61">
            <a:extLst>
              <a:ext uri="{FF2B5EF4-FFF2-40B4-BE49-F238E27FC236}">
                <a16:creationId xmlns:a16="http://schemas.microsoft.com/office/drawing/2014/main" id="{0E73F305-3789-4227-A5C3-62791FB0108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69062" y="14007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54;p61">
            <a:extLst>
              <a:ext uri="{FF2B5EF4-FFF2-40B4-BE49-F238E27FC236}">
                <a16:creationId xmlns:a16="http://schemas.microsoft.com/office/drawing/2014/main" id="{D7F07CBB-8A2E-44B5-8ABC-D32F6F18BF8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41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55;p61">
            <a:extLst>
              <a:ext uri="{FF2B5EF4-FFF2-40B4-BE49-F238E27FC236}">
                <a16:creationId xmlns:a16="http://schemas.microsoft.com/office/drawing/2014/main" id="{A9844571-9668-4777-AF9A-DBFD26A3B28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039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57;p61">
            <a:extLst>
              <a:ext uri="{FF2B5EF4-FFF2-40B4-BE49-F238E27FC236}">
                <a16:creationId xmlns:a16="http://schemas.microsoft.com/office/drawing/2014/main" id="{E8B94FD5-88FD-475A-ADA0-3EC5776102D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68137" y="2036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58;p61">
            <a:extLst>
              <a:ext uri="{FF2B5EF4-FFF2-40B4-BE49-F238E27FC236}">
                <a16:creationId xmlns:a16="http://schemas.microsoft.com/office/drawing/2014/main" id="{41A4B555-DA94-405C-BDDF-7D2A22B8317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2862" y="34486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CDB0D8E-827F-484E-890E-FB1172F09EA4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4083F9-2AB0-45D2-83CC-6AC7ED1D36F1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4.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9" name="Picture 1">
            <a:extLst>
              <a:ext uri="{FF2B5EF4-FFF2-40B4-BE49-F238E27FC236}">
                <a16:creationId xmlns:a16="http://schemas.microsoft.com/office/drawing/2014/main" id="{C145C783-64FF-44F0-AF9C-C5955685A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59660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1;p61">
            <a:extLst>
              <a:ext uri="{FF2B5EF4-FFF2-40B4-BE49-F238E27FC236}">
                <a16:creationId xmlns:a16="http://schemas.microsoft.com/office/drawing/2014/main" id="{A56052DC-A9FD-426A-A830-A7705FC87C9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5787" y="2054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2;p61">
            <a:extLst>
              <a:ext uri="{FF2B5EF4-FFF2-40B4-BE49-F238E27FC236}">
                <a16:creationId xmlns:a16="http://schemas.microsoft.com/office/drawing/2014/main" id="{5708E781-1A58-4C2D-9003-9ABA12427AF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67287" y="2478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3;p61">
            <a:extLst>
              <a:ext uri="{FF2B5EF4-FFF2-40B4-BE49-F238E27FC236}">
                <a16:creationId xmlns:a16="http://schemas.microsoft.com/office/drawing/2014/main" id="{608914B4-F090-43C5-8BAA-E771FCA980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30137" y="2972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34;p61">
            <a:extLst>
              <a:ext uri="{FF2B5EF4-FFF2-40B4-BE49-F238E27FC236}">
                <a16:creationId xmlns:a16="http://schemas.microsoft.com/office/drawing/2014/main" id="{B5ED107E-6C17-40FE-8BD1-84DD25A669F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7576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36;p61">
            <a:extLst>
              <a:ext uri="{FF2B5EF4-FFF2-40B4-BE49-F238E27FC236}">
                <a16:creationId xmlns:a16="http://schemas.microsoft.com/office/drawing/2014/main" id="{349AC40D-CA67-4424-9184-77D33043188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6771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37;p61">
            <a:extLst>
              <a:ext uri="{FF2B5EF4-FFF2-40B4-BE49-F238E27FC236}">
                <a16:creationId xmlns:a16="http://schemas.microsoft.com/office/drawing/2014/main" id="{54B649CC-A8D4-44C7-A13E-34174EB8F8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046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38;p61">
            <a:extLst>
              <a:ext uri="{FF2B5EF4-FFF2-40B4-BE49-F238E27FC236}">
                <a16:creationId xmlns:a16="http://schemas.microsoft.com/office/drawing/2014/main" id="{3A7F9206-BC2D-48D4-A410-1A99E3F480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4112" y="3231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39;p61">
            <a:extLst>
              <a:ext uri="{FF2B5EF4-FFF2-40B4-BE49-F238E27FC236}">
                <a16:creationId xmlns:a16="http://schemas.microsoft.com/office/drawing/2014/main" id="{E8DA41BE-3B7F-4B43-A94F-120443EC35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25037" y="35249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0;p61">
            <a:extLst>
              <a:ext uri="{FF2B5EF4-FFF2-40B4-BE49-F238E27FC236}">
                <a16:creationId xmlns:a16="http://schemas.microsoft.com/office/drawing/2014/main" id="{CA97345E-DF1E-4E7D-9AC7-F5E6F40F93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59575" y="36260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1;p61">
            <a:extLst>
              <a:ext uri="{FF2B5EF4-FFF2-40B4-BE49-F238E27FC236}">
                <a16:creationId xmlns:a16="http://schemas.microsoft.com/office/drawing/2014/main" id="{292816A8-CA1A-4029-88EC-03397AC8CA5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8287" y="287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2;p61">
            <a:extLst>
              <a:ext uri="{FF2B5EF4-FFF2-40B4-BE49-F238E27FC236}">
                <a16:creationId xmlns:a16="http://schemas.microsoft.com/office/drawing/2014/main" id="{3E11BEC8-AB3B-4E5E-AA0F-688C2A43FD9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34125" y="1724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3;p61">
            <a:extLst>
              <a:ext uri="{FF2B5EF4-FFF2-40B4-BE49-F238E27FC236}">
                <a16:creationId xmlns:a16="http://schemas.microsoft.com/office/drawing/2014/main" id="{A3DA2181-9645-4D0C-98FD-A800EB83983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35462" y="2140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61">
            <a:extLst>
              <a:ext uri="{FF2B5EF4-FFF2-40B4-BE49-F238E27FC236}">
                <a16:creationId xmlns:a16="http://schemas.microsoft.com/office/drawing/2014/main" id="{F93DC5DE-9715-4AAE-9F8C-7CBD2700C8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14337" y="3684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61">
            <a:extLst>
              <a:ext uri="{FF2B5EF4-FFF2-40B4-BE49-F238E27FC236}">
                <a16:creationId xmlns:a16="http://schemas.microsoft.com/office/drawing/2014/main" id="{65D4BF60-ED7F-4E71-8BFB-E9CBE934062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60762" y="4121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61">
            <a:extLst>
              <a:ext uri="{FF2B5EF4-FFF2-40B4-BE49-F238E27FC236}">
                <a16:creationId xmlns:a16="http://schemas.microsoft.com/office/drawing/2014/main" id="{F6CA6217-C93B-46CD-8C78-1F04F3D916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187" y="4255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61">
            <a:extLst>
              <a:ext uri="{FF2B5EF4-FFF2-40B4-BE49-F238E27FC236}">
                <a16:creationId xmlns:a16="http://schemas.microsoft.com/office/drawing/2014/main" id="{A2BD8725-67BF-4FDB-806A-BE0A6D707BC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5337" y="408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8;p61">
            <a:extLst>
              <a:ext uri="{FF2B5EF4-FFF2-40B4-BE49-F238E27FC236}">
                <a16:creationId xmlns:a16="http://schemas.microsoft.com/office/drawing/2014/main" id="{C04EDF08-8648-41F2-B8CD-C9923E2045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630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50;p61">
            <a:extLst>
              <a:ext uri="{FF2B5EF4-FFF2-40B4-BE49-F238E27FC236}">
                <a16:creationId xmlns:a16="http://schemas.microsoft.com/office/drawing/2014/main" id="{00354878-A316-49D7-8971-1D31B6A051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6162" y="20362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52;p61">
            <a:extLst>
              <a:ext uri="{FF2B5EF4-FFF2-40B4-BE49-F238E27FC236}">
                <a16:creationId xmlns:a16="http://schemas.microsoft.com/office/drawing/2014/main" id="{C2417873-CA47-414E-A898-689033AA767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2462" y="29125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53;p61">
            <a:extLst>
              <a:ext uri="{FF2B5EF4-FFF2-40B4-BE49-F238E27FC236}">
                <a16:creationId xmlns:a16="http://schemas.microsoft.com/office/drawing/2014/main" id="{0E73F305-3789-4227-A5C3-62791FB0108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69062" y="14007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54;p61">
            <a:extLst>
              <a:ext uri="{FF2B5EF4-FFF2-40B4-BE49-F238E27FC236}">
                <a16:creationId xmlns:a16="http://schemas.microsoft.com/office/drawing/2014/main" id="{D7F07CBB-8A2E-44B5-8ABC-D32F6F18BF8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41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55;p61">
            <a:extLst>
              <a:ext uri="{FF2B5EF4-FFF2-40B4-BE49-F238E27FC236}">
                <a16:creationId xmlns:a16="http://schemas.microsoft.com/office/drawing/2014/main" id="{A9844571-9668-4777-AF9A-DBFD26A3B28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039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57;p61">
            <a:extLst>
              <a:ext uri="{FF2B5EF4-FFF2-40B4-BE49-F238E27FC236}">
                <a16:creationId xmlns:a16="http://schemas.microsoft.com/office/drawing/2014/main" id="{E8B94FD5-88FD-475A-ADA0-3EC5776102D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68137" y="2036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58;p61">
            <a:extLst>
              <a:ext uri="{FF2B5EF4-FFF2-40B4-BE49-F238E27FC236}">
                <a16:creationId xmlns:a16="http://schemas.microsoft.com/office/drawing/2014/main" id="{41A4B555-DA94-405C-BDDF-7D2A22B8317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2862" y="34486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CDB0D8E-827F-484E-890E-FB1172F09EA4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4083F9-2AB0-45D2-83CC-6AC7ED1D36F1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4.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9" name="Google Shape;319;p25">
            <a:extLst>
              <a:ext uri="{FF2B5EF4-FFF2-40B4-BE49-F238E27FC236}">
                <a16:creationId xmlns:a16="http://schemas.microsoft.com/office/drawing/2014/main" id="{8E37202F-E8BD-4E62-B35C-AF9178BC100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18954" y="2732987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1">
            <a:extLst>
              <a:ext uri="{FF2B5EF4-FFF2-40B4-BE49-F238E27FC236}">
                <a16:creationId xmlns:a16="http://schemas.microsoft.com/office/drawing/2014/main" id="{D60452F6-526D-4B8B-9A0F-0D8F9AF49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9132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300;p63">
            <a:extLst>
              <a:ext uri="{FF2B5EF4-FFF2-40B4-BE49-F238E27FC236}">
                <a16:creationId xmlns:a16="http://schemas.microsoft.com/office/drawing/2014/main" id="{56DF3082-5C02-47F1-B168-8596D554EB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4446672"/>
              </p:ext>
            </p:extLst>
          </p:nvPr>
        </p:nvGraphicFramePr>
        <p:xfrm>
          <a:off x="2255910" y="1782288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1301;p63">
            <a:extLst>
              <a:ext uri="{FF2B5EF4-FFF2-40B4-BE49-F238E27FC236}">
                <a16:creationId xmlns:a16="http://schemas.microsoft.com/office/drawing/2014/main" id="{42010650-0986-45EA-99DC-0948D119555D}"/>
              </a:ext>
            </a:extLst>
          </p:cNvPr>
          <p:cNvSpPr/>
          <p:nvPr/>
        </p:nvSpPr>
        <p:spPr>
          <a:xfrm>
            <a:off x="49045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302;p63">
            <a:extLst>
              <a:ext uri="{FF2B5EF4-FFF2-40B4-BE49-F238E27FC236}">
                <a16:creationId xmlns:a16="http://schemas.microsoft.com/office/drawing/2014/main" id="{C5B5714C-1452-4295-AA3E-A0A6FAF5D3C0}"/>
              </a:ext>
            </a:extLst>
          </p:cNvPr>
          <p:cNvSpPr/>
          <p:nvPr/>
        </p:nvSpPr>
        <p:spPr>
          <a:xfrm>
            <a:off x="406238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303;p63">
            <a:extLst>
              <a:ext uri="{FF2B5EF4-FFF2-40B4-BE49-F238E27FC236}">
                <a16:creationId xmlns:a16="http://schemas.microsoft.com/office/drawing/2014/main" id="{CCDF2E6A-8F28-4737-9C3F-773E2AC5D958}"/>
              </a:ext>
            </a:extLst>
          </p:cNvPr>
          <p:cNvSpPr/>
          <p:nvPr/>
        </p:nvSpPr>
        <p:spPr>
          <a:xfrm>
            <a:off x="32202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304;p63">
            <a:extLst>
              <a:ext uri="{FF2B5EF4-FFF2-40B4-BE49-F238E27FC236}">
                <a16:creationId xmlns:a16="http://schemas.microsoft.com/office/drawing/2014/main" id="{ECFE5E42-47D6-4781-8B45-41105135E5BD}"/>
              </a:ext>
            </a:extLst>
          </p:cNvPr>
          <p:cNvSpPr/>
          <p:nvPr/>
        </p:nvSpPr>
        <p:spPr>
          <a:xfrm>
            <a:off x="3220235" y="32208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305;p63">
            <a:extLst>
              <a:ext uri="{FF2B5EF4-FFF2-40B4-BE49-F238E27FC236}">
                <a16:creationId xmlns:a16="http://schemas.microsoft.com/office/drawing/2014/main" id="{79A4421E-B5F9-4869-9762-0255FBD6EE1B}"/>
              </a:ext>
            </a:extLst>
          </p:cNvPr>
          <p:cNvSpPr/>
          <p:nvPr/>
        </p:nvSpPr>
        <p:spPr>
          <a:xfrm>
            <a:off x="4062385" y="3885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306;p63">
            <a:extLst>
              <a:ext uri="{FF2B5EF4-FFF2-40B4-BE49-F238E27FC236}">
                <a16:creationId xmlns:a16="http://schemas.microsoft.com/office/drawing/2014/main" id="{D075E0AA-9645-41D4-805C-8E5081319154}"/>
              </a:ext>
            </a:extLst>
          </p:cNvPr>
          <p:cNvSpPr/>
          <p:nvPr/>
        </p:nvSpPr>
        <p:spPr>
          <a:xfrm>
            <a:off x="406238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307;p63">
            <a:extLst>
              <a:ext uri="{FF2B5EF4-FFF2-40B4-BE49-F238E27FC236}">
                <a16:creationId xmlns:a16="http://schemas.microsoft.com/office/drawing/2014/main" id="{763255D8-BC91-4D4A-89BA-7FBBE29448DE}"/>
              </a:ext>
            </a:extLst>
          </p:cNvPr>
          <p:cNvSpPr/>
          <p:nvPr/>
        </p:nvSpPr>
        <p:spPr>
          <a:xfrm>
            <a:off x="231293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308;p63">
            <a:extLst>
              <a:ext uri="{FF2B5EF4-FFF2-40B4-BE49-F238E27FC236}">
                <a16:creationId xmlns:a16="http://schemas.microsoft.com/office/drawing/2014/main" id="{0FA7B496-1864-4F9E-A803-43FE7836829A}"/>
              </a:ext>
            </a:extLst>
          </p:cNvPr>
          <p:cNvSpPr/>
          <p:nvPr/>
        </p:nvSpPr>
        <p:spPr>
          <a:xfrm>
            <a:off x="2312935" y="3885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309;p63">
            <a:extLst>
              <a:ext uri="{FF2B5EF4-FFF2-40B4-BE49-F238E27FC236}">
                <a16:creationId xmlns:a16="http://schemas.microsoft.com/office/drawing/2014/main" id="{FC1846DA-EAFB-40A9-8FCB-187ED192B557}"/>
              </a:ext>
            </a:extLst>
          </p:cNvPr>
          <p:cNvSpPr/>
          <p:nvPr/>
        </p:nvSpPr>
        <p:spPr>
          <a:xfrm>
            <a:off x="742128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1310;p63">
            <a:extLst>
              <a:ext uri="{FF2B5EF4-FFF2-40B4-BE49-F238E27FC236}">
                <a16:creationId xmlns:a16="http://schemas.microsoft.com/office/drawing/2014/main" id="{F861C885-BDB8-4F98-BF86-6263657420B7}"/>
              </a:ext>
            </a:extLst>
          </p:cNvPr>
          <p:cNvSpPr/>
          <p:nvPr/>
        </p:nvSpPr>
        <p:spPr>
          <a:xfrm>
            <a:off x="8328585" y="2527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1311;p63">
            <a:extLst>
              <a:ext uri="{FF2B5EF4-FFF2-40B4-BE49-F238E27FC236}">
                <a16:creationId xmlns:a16="http://schemas.microsoft.com/office/drawing/2014/main" id="{6AE28889-0ACF-4FF6-8437-D4FC743DB3F9}"/>
              </a:ext>
            </a:extLst>
          </p:cNvPr>
          <p:cNvSpPr/>
          <p:nvPr/>
        </p:nvSpPr>
        <p:spPr>
          <a:xfrm>
            <a:off x="91707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1312;p63">
            <a:extLst>
              <a:ext uri="{FF2B5EF4-FFF2-40B4-BE49-F238E27FC236}">
                <a16:creationId xmlns:a16="http://schemas.microsoft.com/office/drawing/2014/main" id="{072BE4AA-D2A0-4196-8B18-2B9152C4F19E}"/>
              </a:ext>
            </a:extLst>
          </p:cNvPr>
          <p:cNvSpPr/>
          <p:nvPr/>
        </p:nvSpPr>
        <p:spPr>
          <a:xfrm>
            <a:off x="10044710" y="3880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1313;p63">
            <a:extLst>
              <a:ext uri="{FF2B5EF4-FFF2-40B4-BE49-F238E27FC236}">
                <a16:creationId xmlns:a16="http://schemas.microsoft.com/office/drawing/2014/main" id="{E178B932-5231-47DF-99B7-E97F857C213A}"/>
              </a:ext>
            </a:extLst>
          </p:cNvPr>
          <p:cNvSpPr/>
          <p:nvPr/>
        </p:nvSpPr>
        <p:spPr>
          <a:xfrm>
            <a:off x="832858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1314;p63">
            <a:extLst>
              <a:ext uri="{FF2B5EF4-FFF2-40B4-BE49-F238E27FC236}">
                <a16:creationId xmlns:a16="http://schemas.microsoft.com/office/drawing/2014/main" id="{A79B7419-3DC6-443E-82CD-58C9814194D8}"/>
              </a:ext>
            </a:extLst>
          </p:cNvPr>
          <p:cNvSpPr/>
          <p:nvPr/>
        </p:nvSpPr>
        <p:spPr>
          <a:xfrm>
            <a:off x="8328585" y="3880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1315;p63">
            <a:extLst>
              <a:ext uri="{FF2B5EF4-FFF2-40B4-BE49-F238E27FC236}">
                <a16:creationId xmlns:a16="http://schemas.microsoft.com/office/drawing/2014/main" id="{7A48615C-6170-4A48-9D71-B92B3A7B72CA}"/>
              </a:ext>
            </a:extLst>
          </p:cNvPr>
          <p:cNvSpPr/>
          <p:nvPr/>
        </p:nvSpPr>
        <p:spPr>
          <a:xfrm>
            <a:off x="9170735" y="32067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1316;p63">
            <a:extLst>
              <a:ext uri="{FF2B5EF4-FFF2-40B4-BE49-F238E27FC236}">
                <a16:creationId xmlns:a16="http://schemas.microsoft.com/office/drawing/2014/main" id="{A196D256-0E9E-4FF8-9683-1843A2FFDB8A}"/>
              </a:ext>
            </a:extLst>
          </p:cNvPr>
          <p:cNvSpPr/>
          <p:nvPr/>
        </p:nvSpPr>
        <p:spPr>
          <a:xfrm>
            <a:off x="10044710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769;p44">
            <a:extLst>
              <a:ext uri="{FF2B5EF4-FFF2-40B4-BE49-F238E27FC236}">
                <a16:creationId xmlns:a16="http://schemas.microsoft.com/office/drawing/2014/main" id="{177CE758-8763-45D2-8A38-3467845260D2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0" name="Google Shape;167;p18">
            <a:extLst>
              <a:ext uri="{FF2B5EF4-FFF2-40B4-BE49-F238E27FC236}">
                <a16:creationId xmlns:a16="http://schemas.microsoft.com/office/drawing/2014/main" id="{BE915335-CBC8-485A-9D6C-9AC4A91D42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1">
            <a:extLst>
              <a:ext uri="{FF2B5EF4-FFF2-40B4-BE49-F238E27FC236}">
                <a16:creationId xmlns:a16="http://schemas.microsoft.com/office/drawing/2014/main" id="{312D2A00-42F2-478B-B613-2D81D56FD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547328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300;p63">
            <a:extLst>
              <a:ext uri="{FF2B5EF4-FFF2-40B4-BE49-F238E27FC236}">
                <a16:creationId xmlns:a16="http://schemas.microsoft.com/office/drawing/2014/main" id="{56DF3082-5C02-47F1-B168-8596D554EBC5}"/>
              </a:ext>
            </a:extLst>
          </p:cNvPr>
          <p:cNvGraphicFramePr/>
          <p:nvPr/>
        </p:nvGraphicFramePr>
        <p:xfrm>
          <a:off x="2255910" y="1782288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1301;p63">
            <a:extLst>
              <a:ext uri="{FF2B5EF4-FFF2-40B4-BE49-F238E27FC236}">
                <a16:creationId xmlns:a16="http://schemas.microsoft.com/office/drawing/2014/main" id="{42010650-0986-45EA-99DC-0948D119555D}"/>
              </a:ext>
            </a:extLst>
          </p:cNvPr>
          <p:cNvSpPr/>
          <p:nvPr/>
        </p:nvSpPr>
        <p:spPr>
          <a:xfrm>
            <a:off x="49045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302;p63">
            <a:extLst>
              <a:ext uri="{FF2B5EF4-FFF2-40B4-BE49-F238E27FC236}">
                <a16:creationId xmlns:a16="http://schemas.microsoft.com/office/drawing/2014/main" id="{C5B5714C-1452-4295-AA3E-A0A6FAF5D3C0}"/>
              </a:ext>
            </a:extLst>
          </p:cNvPr>
          <p:cNvSpPr/>
          <p:nvPr/>
        </p:nvSpPr>
        <p:spPr>
          <a:xfrm>
            <a:off x="406238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303;p63">
            <a:extLst>
              <a:ext uri="{FF2B5EF4-FFF2-40B4-BE49-F238E27FC236}">
                <a16:creationId xmlns:a16="http://schemas.microsoft.com/office/drawing/2014/main" id="{CCDF2E6A-8F28-4737-9C3F-773E2AC5D958}"/>
              </a:ext>
            </a:extLst>
          </p:cNvPr>
          <p:cNvSpPr/>
          <p:nvPr/>
        </p:nvSpPr>
        <p:spPr>
          <a:xfrm>
            <a:off x="32202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304;p63">
            <a:extLst>
              <a:ext uri="{FF2B5EF4-FFF2-40B4-BE49-F238E27FC236}">
                <a16:creationId xmlns:a16="http://schemas.microsoft.com/office/drawing/2014/main" id="{ECFE5E42-47D6-4781-8B45-41105135E5BD}"/>
              </a:ext>
            </a:extLst>
          </p:cNvPr>
          <p:cNvSpPr/>
          <p:nvPr/>
        </p:nvSpPr>
        <p:spPr>
          <a:xfrm>
            <a:off x="3220235" y="32208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305;p63">
            <a:extLst>
              <a:ext uri="{FF2B5EF4-FFF2-40B4-BE49-F238E27FC236}">
                <a16:creationId xmlns:a16="http://schemas.microsoft.com/office/drawing/2014/main" id="{79A4421E-B5F9-4869-9762-0255FBD6EE1B}"/>
              </a:ext>
            </a:extLst>
          </p:cNvPr>
          <p:cNvSpPr/>
          <p:nvPr/>
        </p:nvSpPr>
        <p:spPr>
          <a:xfrm>
            <a:off x="4062385" y="3885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306;p63">
            <a:extLst>
              <a:ext uri="{FF2B5EF4-FFF2-40B4-BE49-F238E27FC236}">
                <a16:creationId xmlns:a16="http://schemas.microsoft.com/office/drawing/2014/main" id="{D075E0AA-9645-41D4-805C-8E5081319154}"/>
              </a:ext>
            </a:extLst>
          </p:cNvPr>
          <p:cNvSpPr/>
          <p:nvPr/>
        </p:nvSpPr>
        <p:spPr>
          <a:xfrm>
            <a:off x="406238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307;p63">
            <a:extLst>
              <a:ext uri="{FF2B5EF4-FFF2-40B4-BE49-F238E27FC236}">
                <a16:creationId xmlns:a16="http://schemas.microsoft.com/office/drawing/2014/main" id="{763255D8-BC91-4D4A-89BA-7FBBE29448DE}"/>
              </a:ext>
            </a:extLst>
          </p:cNvPr>
          <p:cNvSpPr/>
          <p:nvPr/>
        </p:nvSpPr>
        <p:spPr>
          <a:xfrm>
            <a:off x="231293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308;p63">
            <a:extLst>
              <a:ext uri="{FF2B5EF4-FFF2-40B4-BE49-F238E27FC236}">
                <a16:creationId xmlns:a16="http://schemas.microsoft.com/office/drawing/2014/main" id="{0FA7B496-1864-4F9E-A803-43FE7836829A}"/>
              </a:ext>
            </a:extLst>
          </p:cNvPr>
          <p:cNvSpPr/>
          <p:nvPr/>
        </p:nvSpPr>
        <p:spPr>
          <a:xfrm>
            <a:off x="2312935" y="3885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309;p63">
            <a:extLst>
              <a:ext uri="{FF2B5EF4-FFF2-40B4-BE49-F238E27FC236}">
                <a16:creationId xmlns:a16="http://schemas.microsoft.com/office/drawing/2014/main" id="{FC1846DA-EAFB-40A9-8FCB-187ED192B557}"/>
              </a:ext>
            </a:extLst>
          </p:cNvPr>
          <p:cNvSpPr/>
          <p:nvPr/>
        </p:nvSpPr>
        <p:spPr>
          <a:xfrm>
            <a:off x="742128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1310;p63">
            <a:extLst>
              <a:ext uri="{FF2B5EF4-FFF2-40B4-BE49-F238E27FC236}">
                <a16:creationId xmlns:a16="http://schemas.microsoft.com/office/drawing/2014/main" id="{F861C885-BDB8-4F98-BF86-6263657420B7}"/>
              </a:ext>
            </a:extLst>
          </p:cNvPr>
          <p:cNvSpPr/>
          <p:nvPr/>
        </p:nvSpPr>
        <p:spPr>
          <a:xfrm>
            <a:off x="8328585" y="2527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1311;p63">
            <a:extLst>
              <a:ext uri="{FF2B5EF4-FFF2-40B4-BE49-F238E27FC236}">
                <a16:creationId xmlns:a16="http://schemas.microsoft.com/office/drawing/2014/main" id="{6AE28889-0ACF-4FF6-8437-D4FC743DB3F9}"/>
              </a:ext>
            </a:extLst>
          </p:cNvPr>
          <p:cNvSpPr/>
          <p:nvPr/>
        </p:nvSpPr>
        <p:spPr>
          <a:xfrm>
            <a:off x="91707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1312;p63">
            <a:extLst>
              <a:ext uri="{FF2B5EF4-FFF2-40B4-BE49-F238E27FC236}">
                <a16:creationId xmlns:a16="http://schemas.microsoft.com/office/drawing/2014/main" id="{072BE4AA-D2A0-4196-8B18-2B9152C4F19E}"/>
              </a:ext>
            </a:extLst>
          </p:cNvPr>
          <p:cNvSpPr/>
          <p:nvPr/>
        </p:nvSpPr>
        <p:spPr>
          <a:xfrm>
            <a:off x="10044710" y="3880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1313;p63">
            <a:extLst>
              <a:ext uri="{FF2B5EF4-FFF2-40B4-BE49-F238E27FC236}">
                <a16:creationId xmlns:a16="http://schemas.microsoft.com/office/drawing/2014/main" id="{E178B932-5231-47DF-99B7-E97F857C213A}"/>
              </a:ext>
            </a:extLst>
          </p:cNvPr>
          <p:cNvSpPr/>
          <p:nvPr/>
        </p:nvSpPr>
        <p:spPr>
          <a:xfrm>
            <a:off x="832858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1314;p63">
            <a:extLst>
              <a:ext uri="{FF2B5EF4-FFF2-40B4-BE49-F238E27FC236}">
                <a16:creationId xmlns:a16="http://schemas.microsoft.com/office/drawing/2014/main" id="{A79B7419-3DC6-443E-82CD-58C9814194D8}"/>
              </a:ext>
            </a:extLst>
          </p:cNvPr>
          <p:cNvSpPr/>
          <p:nvPr/>
        </p:nvSpPr>
        <p:spPr>
          <a:xfrm>
            <a:off x="8328585" y="3880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1315;p63">
            <a:extLst>
              <a:ext uri="{FF2B5EF4-FFF2-40B4-BE49-F238E27FC236}">
                <a16:creationId xmlns:a16="http://schemas.microsoft.com/office/drawing/2014/main" id="{7A48615C-6170-4A48-9D71-B92B3A7B72CA}"/>
              </a:ext>
            </a:extLst>
          </p:cNvPr>
          <p:cNvSpPr/>
          <p:nvPr/>
        </p:nvSpPr>
        <p:spPr>
          <a:xfrm>
            <a:off x="9170735" y="32067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1316;p63">
            <a:extLst>
              <a:ext uri="{FF2B5EF4-FFF2-40B4-BE49-F238E27FC236}">
                <a16:creationId xmlns:a16="http://schemas.microsoft.com/office/drawing/2014/main" id="{A196D256-0E9E-4FF8-9683-1843A2FFDB8A}"/>
              </a:ext>
            </a:extLst>
          </p:cNvPr>
          <p:cNvSpPr/>
          <p:nvPr/>
        </p:nvSpPr>
        <p:spPr>
          <a:xfrm>
            <a:off x="10044710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769;p44">
            <a:extLst>
              <a:ext uri="{FF2B5EF4-FFF2-40B4-BE49-F238E27FC236}">
                <a16:creationId xmlns:a16="http://schemas.microsoft.com/office/drawing/2014/main" id="{177CE758-8763-45D2-8A38-3467845260D2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1" name="Google Shape;806;p45">
            <a:extLst>
              <a:ext uri="{FF2B5EF4-FFF2-40B4-BE49-F238E27FC236}">
                <a16:creationId xmlns:a16="http://schemas.microsoft.com/office/drawing/2014/main" id="{61C2316B-D443-4F37-A39B-3999564500C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60114" y="5306539"/>
            <a:ext cx="1421921" cy="730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1">
            <a:extLst>
              <a:ext uri="{FF2B5EF4-FFF2-40B4-BE49-F238E27FC236}">
                <a16:creationId xmlns:a16="http://schemas.microsoft.com/office/drawing/2014/main" id="{A4CED56F-43C2-4860-8716-FE34DD94B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84273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1;p61">
            <a:extLst>
              <a:ext uri="{FF2B5EF4-FFF2-40B4-BE49-F238E27FC236}">
                <a16:creationId xmlns:a16="http://schemas.microsoft.com/office/drawing/2014/main" id="{A56052DC-A9FD-426A-A830-A7705FC87C9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5787" y="2054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2;p61">
            <a:extLst>
              <a:ext uri="{FF2B5EF4-FFF2-40B4-BE49-F238E27FC236}">
                <a16:creationId xmlns:a16="http://schemas.microsoft.com/office/drawing/2014/main" id="{5708E781-1A58-4C2D-9003-9ABA12427AF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67287" y="2478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3;p61">
            <a:extLst>
              <a:ext uri="{FF2B5EF4-FFF2-40B4-BE49-F238E27FC236}">
                <a16:creationId xmlns:a16="http://schemas.microsoft.com/office/drawing/2014/main" id="{608914B4-F090-43C5-8BAA-E771FCA980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30137" y="2972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34;p61">
            <a:extLst>
              <a:ext uri="{FF2B5EF4-FFF2-40B4-BE49-F238E27FC236}">
                <a16:creationId xmlns:a16="http://schemas.microsoft.com/office/drawing/2014/main" id="{B5ED107E-6C17-40FE-8BD1-84DD25A669F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28894" y="2679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36;p61">
            <a:extLst>
              <a:ext uri="{FF2B5EF4-FFF2-40B4-BE49-F238E27FC236}">
                <a16:creationId xmlns:a16="http://schemas.microsoft.com/office/drawing/2014/main" id="{349AC40D-CA67-4424-9184-77D33043188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6771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37;p61">
            <a:extLst>
              <a:ext uri="{FF2B5EF4-FFF2-40B4-BE49-F238E27FC236}">
                <a16:creationId xmlns:a16="http://schemas.microsoft.com/office/drawing/2014/main" id="{54B649CC-A8D4-44C7-A13E-34174EB8F8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046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38;p61">
            <a:extLst>
              <a:ext uri="{FF2B5EF4-FFF2-40B4-BE49-F238E27FC236}">
                <a16:creationId xmlns:a16="http://schemas.microsoft.com/office/drawing/2014/main" id="{3A7F9206-BC2D-48D4-A410-1A99E3F480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4112" y="3231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39;p61">
            <a:extLst>
              <a:ext uri="{FF2B5EF4-FFF2-40B4-BE49-F238E27FC236}">
                <a16:creationId xmlns:a16="http://schemas.microsoft.com/office/drawing/2014/main" id="{E8DA41BE-3B7F-4B43-A94F-120443EC35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25037" y="35249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0;p61">
            <a:extLst>
              <a:ext uri="{FF2B5EF4-FFF2-40B4-BE49-F238E27FC236}">
                <a16:creationId xmlns:a16="http://schemas.microsoft.com/office/drawing/2014/main" id="{CA97345E-DF1E-4E7D-9AC7-F5E6F40F93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59575" y="36260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1;p61">
            <a:extLst>
              <a:ext uri="{FF2B5EF4-FFF2-40B4-BE49-F238E27FC236}">
                <a16:creationId xmlns:a16="http://schemas.microsoft.com/office/drawing/2014/main" id="{292816A8-CA1A-4029-88EC-03397AC8CA5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8287" y="287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2;p61">
            <a:extLst>
              <a:ext uri="{FF2B5EF4-FFF2-40B4-BE49-F238E27FC236}">
                <a16:creationId xmlns:a16="http://schemas.microsoft.com/office/drawing/2014/main" id="{3E11BEC8-AB3B-4E5E-AA0F-688C2A43FD9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34125" y="1724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3;p61">
            <a:extLst>
              <a:ext uri="{FF2B5EF4-FFF2-40B4-BE49-F238E27FC236}">
                <a16:creationId xmlns:a16="http://schemas.microsoft.com/office/drawing/2014/main" id="{A3DA2181-9645-4D0C-98FD-A800EB83983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35462" y="2140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61">
            <a:extLst>
              <a:ext uri="{FF2B5EF4-FFF2-40B4-BE49-F238E27FC236}">
                <a16:creationId xmlns:a16="http://schemas.microsoft.com/office/drawing/2014/main" id="{F93DC5DE-9715-4AAE-9F8C-7CBD2700C8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14337" y="3684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61">
            <a:extLst>
              <a:ext uri="{FF2B5EF4-FFF2-40B4-BE49-F238E27FC236}">
                <a16:creationId xmlns:a16="http://schemas.microsoft.com/office/drawing/2014/main" id="{65D4BF60-ED7F-4E71-8BFB-E9CBE934062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60762" y="4121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61">
            <a:extLst>
              <a:ext uri="{FF2B5EF4-FFF2-40B4-BE49-F238E27FC236}">
                <a16:creationId xmlns:a16="http://schemas.microsoft.com/office/drawing/2014/main" id="{F6CA6217-C93B-46CD-8C78-1F04F3D916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187" y="4255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61">
            <a:extLst>
              <a:ext uri="{FF2B5EF4-FFF2-40B4-BE49-F238E27FC236}">
                <a16:creationId xmlns:a16="http://schemas.microsoft.com/office/drawing/2014/main" id="{A2BD8725-67BF-4FDB-806A-BE0A6D707BC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5337" y="408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8;p61">
            <a:extLst>
              <a:ext uri="{FF2B5EF4-FFF2-40B4-BE49-F238E27FC236}">
                <a16:creationId xmlns:a16="http://schemas.microsoft.com/office/drawing/2014/main" id="{C04EDF08-8648-41F2-B8CD-C9923E2045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630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50;p61">
            <a:extLst>
              <a:ext uri="{FF2B5EF4-FFF2-40B4-BE49-F238E27FC236}">
                <a16:creationId xmlns:a16="http://schemas.microsoft.com/office/drawing/2014/main" id="{00354878-A316-49D7-8971-1D31B6A051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6162" y="20362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52;p61">
            <a:extLst>
              <a:ext uri="{FF2B5EF4-FFF2-40B4-BE49-F238E27FC236}">
                <a16:creationId xmlns:a16="http://schemas.microsoft.com/office/drawing/2014/main" id="{C2417873-CA47-414E-A898-689033AA767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2462" y="29125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53;p61">
            <a:extLst>
              <a:ext uri="{FF2B5EF4-FFF2-40B4-BE49-F238E27FC236}">
                <a16:creationId xmlns:a16="http://schemas.microsoft.com/office/drawing/2014/main" id="{0E73F305-3789-4227-A5C3-62791FB0108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69062" y="14007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54;p61">
            <a:extLst>
              <a:ext uri="{FF2B5EF4-FFF2-40B4-BE49-F238E27FC236}">
                <a16:creationId xmlns:a16="http://schemas.microsoft.com/office/drawing/2014/main" id="{D7F07CBB-8A2E-44B5-8ABC-D32F6F18BF8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41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55;p61">
            <a:extLst>
              <a:ext uri="{FF2B5EF4-FFF2-40B4-BE49-F238E27FC236}">
                <a16:creationId xmlns:a16="http://schemas.microsoft.com/office/drawing/2014/main" id="{A9844571-9668-4777-AF9A-DBFD26A3B28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039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57;p61">
            <a:extLst>
              <a:ext uri="{FF2B5EF4-FFF2-40B4-BE49-F238E27FC236}">
                <a16:creationId xmlns:a16="http://schemas.microsoft.com/office/drawing/2014/main" id="{E8B94FD5-88FD-475A-ADA0-3EC5776102D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68137" y="2036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58;p61">
            <a:extLst>
              <a:ext uri="{FF2B5EF4-FFF2-40B4-BE49-F238E27FC236}">
                <a16:creationId xmlns:a16="http://schemas.microsoft.com/office/drawing/2014/main" id="{41A4B555-DA94-405C-BDDF-7D2A22B8317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2862" y="34486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CDB0D8E-827F-484E-890E-FB1172F09EA4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4083F9-2AB0-45D2-83CC-6AC7ED1D36F1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4.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9" name="Google Shape;319;p25">
            <a:extLst>
              <a:ext uri="{FF2B5EF4-FFF2-40B4-BE49-F238E27FC236}">
                <a16:creationId xmlns:a16="http://schemas.microsoft.com/office/drawing/2014/main" id="{8E37202F-E8BD-4E62-B35C-AF9178BC100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15237" y="2079162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1">
            <a:extLst>
              <a:ext uri="{FF2B5EF4-FFF2-40B4-BE49-F238E27FC236}">
                <a16:creationId xmlns:a16="http://schemas.microsoft.com/office/drawing/2014/main" id="{3D0C9504-582F-4997-8143-BD2D50CF80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7623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564;p72">
            <a:extLst>
              <a:ext uri="{FF2B5EF4-FFF2-40B4-BE49-F238E27FC236}">
                <a16:creationId xmlns:a16="http://schemas.microsoft.com/office/drawing/2014/main" id="{35DC62BD-4C08-4FB1-87AF-AEE2F039E0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0515502"/>
              </p:ext>
            </p:extLst>
          </p:nvPr>
        </p:nvGraphicFramePr>
        <p:xfrm>
          <a:off x="2291421" y="2021985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1565;p72">
            <a:extLst>
              <a:ext uri="{FF2B5EF4-FFF2-40B4-BE49-F238E27FC236}">
                <a16:creationId xmlns:a16="http://schemas.microsoft.com/office/drawing/2014/main" id="{FE0D81DF-EE89-441C-A92B-E63DE7B64EC9}"/>
              </a:ext>
            </a:extLst>
          </p:cNvPr>
          <p:cNvSpPr/>
          <p:nvPr/>
        </p:nvSpPr>
        <p:spPr>
          <a:xfrm>
            <a:off x="4097896" y="27841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566;p72">
            <a:extLst>
              <a:ext uri="{FF2B5EF4-FFF2-40B4-BE49-F238E27FC236}">
                <a16:creationId xmlns:a16="http://schemas.microsoft.com/office/drawing/2014/main" id="{E8F7C787-2A1A-4FC0-992A-20D08D82BA16}"/>
              </a:ext>
            </a:extLst>
          </p:cNvPr>
          <p:cNvSpPr/>
          <p:nvPr/>
        </p:nvSpPr>
        <p:spPr>
          <a:xfrm>
            <a:off x="4940046" y="20980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567;p72">
            <a:extLst>
              <a:ext uri="{FF2B5EF4-FFF2-40B4-BE49-F238E27FC236}">
                <a16:creationId xmlns:a16="http://schemas.microsoft.com/office/drawing/2014/main" id="{E56BAE94-B07E-4DCC-AA6E-B58CDE5F1D54}"/>
              </a:ext>
            </a:extLst>
          </p:cNvPr>
          <p:cNvSpPr/>
          <p:nvPr/>
        </p:nvSpPr>
        <p:spPr>
          <a:xfrm>
            <a:off x="234844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568;p72">
            <a:extLst>
              <a:ext uri="{FF2B5EF4-FFF2-40B4-BE49-F238E27FC236}">
                <a16:creationId xmlns:a16="http://schemas.microsoft.com/office/drawing/2014/main" id="{E4AE5B69-98CC-4EC8-BDAA-25116B5A1762}"/>
              </a:ext>
            </a:extLst>
          </p:cNvPr>
          <p:cNvSpPr/>
          <p:nvPr/>
        </p:nvSpPr>
        <p:spPr>
          <a:xfrm>
            <a:off x="3223171" y="4125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569;p72">
            <a:extLst>
              <a:ext uri="{FF2B5EF4-FFF2-40B4-BE49-F238E27FC236}">
                <a16:creationId xmlns:a16="http://schemas.microsoft.com/office/drawing/2014/main" id="{438C308F-2FCF-4A4C-9A64-FA455D66B696}"/>
              </a:ext>
            </a:extLst>
          </p:cNvPr>
          <p:cNvSpPr/>
          <p:nvPr/>
        </p:nvSpPr>
        <p:spPr>
          <a:xfrm>
            <a:off x="409789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570;p72">
            <a:extLst>
              <a:ext uri="{FF2B5EF4-FFF2-40B4-BE49-F238E27FC236}">
                <a16:creationId xmlns:a16="http://schemas.microsoft.com/office/drawing/2014/main" id="{1F769BF3-7DCF-41C5-B568-D6F9428E6F85}"/>
              </a:ext>
            </a:extLst>
          </p:cNvPr>
          <p:cNvSpPr/>
          <p:nvPr/>
        </p:nvSpPr>
        <p:spPr>
          <a:xfrm>
            <a:off x="40978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571;p72">
            <a:extLst>
              <a:ext uri="{FF2B5EF4-FFF2-40B4-BE49-F238E27FC236}">
                <a16:creationId xmlns:a16="http://schemas.microsoft.com/office/drawing/2014/main" id="{44EA4F85-0A5E-45D2-A16D-D8B9C8FAAE30}"/>
              </a:ext>
            </a:extLst>
          </p:cNvPr>
          <p:cNvSpPr/>
          <p:nvPr/>
        </p:nvSpPr>
        <p:spPr>
          <a:xfrm>
            <a:off x="4940046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572;p72">
            <a:extLst>
              <a:ext uri="{FF2B5EF4-FFF2-40B4-BE49-F238E27FC236}">
                <a16:creationId xmlns:a16="http://schemas.microsoft.com/office/drawing/2014/main" id="{7E43B808-8CC6-4AEC-81C5-837B6B5486C9}"/>
              </a:ext>
            </a:extLst>
          </p:cNvPr>
          <p:cNvSpPr/>
          <p:nvPr/>
        </p:nvSpPr>
        <p:spPr>
          <a:xfrm>
            <a:off x="2348446" y="4125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573;p72">
            <a:extLst>
              <a:ext uri="{FF2B5EF4-FFF2-40B4-BE49-F238E27FC236}">
                <a16:creationId xmlns:a16="http://schemas.microsoft.com/office/drawing/2014/main" id="{F2CD80CA-83FD-42A5-BC0C-0C7D470CFD24}"/>
              </a:ext>
            </a:extLst>
          </p:cNvPr>
          <p:cNvSpPr/>
          <p:nvPr/>
        </p:nvSpPr>
        <p:spPr>
          <a:xfrm>
            <a:off x="8343996" y="2772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1574;p72">
            <a:extLst>
              <a:ext uri="{FF2B5EF4-FFF2-40B4-BE49-F238E27FC236}">
                <a16:creationId xmlns:a16="http://schemas.microsoft.com/office/drawing/2014/main" id="{A886CF90-6D7B-4744-B1FE-0FC9B4D8CD07}"/>
              </a:ext>
            </a:extLst>
          </p:cNvPr>
          <p:cNvSpPr/>
          <p:nvPr/>
        </p:nvSpPr>
        <p:spPr>
          <a:xfrm>
            <a:off x="74567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1575;p72">
            <a:extLst>
              <a:ext uri="{FF2B5EF4-FFF2-40B4-BE49-F238E27FC236}">
                <a16:creationId xmlns:a16="http://schemas.microsoft.com/office/drawing/2014/main" id="{437054E4-1BD8-40FB-A445-45ED34E2EE03}"/>
              </a:ext>
            </a:extLst>
          </p:cNvPr>
          <p:cNvSpPr/>
          <p:nvPr/>
        </p:nvSpPr>
        <p:spPr>
          <a:xfrm>
            <a:off x="10080221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1576;p72">
            <a:extLst>
              <a:ext uri="{FF2B5EF4-FFF2-40B4-BE49-F238E27FC236}">
                <a16:creationId xmlns:a16="http://schemas.microsoft.com/office/drawing/2014/main" id="{B059EC54-F508-4D46-9184-A195D41ED36D}"/>
              </a:ext>
            </a:extLst>
          </p:cNvPr>
          <p:cNvSpPr/>
          <p:nvPr/>
        </p:nvSpPr>
        <p:spPr>
          <a:xfrm>
            <a:off x="10080221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1577;p72">
            <a:extLst>
              <a:ext uri="{FF2B5EF4-FFF2-40B4-BE49-F238E27FC236}">
                <a16:creationId xmlns:a16="http://schemas.microsoft.com/office/drawing/2014/main" id="{1E14E4BD-9176-46EE-86BD-D68E06527C8D}"/>
              </a:ext>
            </a:extLst>
          </p:cNvPr>
          <p:cNvSpPr/>
          <p:nvPr/>
        </p:nvSpPr>
        <p:spPr>
          <a:xfrm>
            <a:off x="8343996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1578;p72">
            <a:extLst>
              <a:ext uri="{FF2B5EF4-FFF2-40B4-BE49-F238E27FC236}">
                <a16:creationId xmlns:a16="http://schemas.microsoft.com/office/drawing/2014/main" id="{4C2B6688-AB9E-4BE3-9848-36B283298F21}"/>
              </a:ext>
            </a:extLst>
          </p:cNvPr>
          <p:cNvSpPr/>
          <p:nvPr/>
        </p:nvSpPr>
        <p:spPr>
          <a:xfrm>
            <a:off x="9222159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1579;p72">
            <a:extLst>
              <a:ext uri="{FF2B5EF4-FFF2-40B4-BE49-F238E27FC236}">
                <a16:creationId xmlns:a16="http://schemas.microsoft.com/office/drawing/2014/main" id="{2E955134-D938-4936-A1CA-73A39ADCDF25}"/>
              </a:ext>
            </a:extLst>
          </p:cNvPr>
          <p:cNvSpPr/>
          <p:nvPr/>
        </p:nvSpPr>
        <p:spPr>
          <a:xfrm>
            <a:off x="7456796" y="41488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1580;p72">
            <a:extLst>
              <a:ext uri="{FF2B5EF4-FFF2-40B4-BE49-F238E27FC236}">
                <a16:creationId xmlns:a16="http://schemas.microsoft.com/office/drawing/2014/main" id="{5C157B05-3239-4EF8-9BAB-FD58E2995D8A}"/>
              </a:ext>
            </a:extLst>
          </p:cNvPr>
          <p:cNvSpPr/>
          <p:nvPr/>
        </p:nvSpPr>
        <p:spPr>
          <a:xfrm>
            <a:off x="4940046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1581;p72">
            <a:extLst>
              <a:ext uri="{FF2B5EF4-FFF2-40B4-BE49-F238E27FC236}">
                <a16:creationId xmlns:a16="http://schemas.microsoft.com/office/drawing/2014/main" id="{B3494F49-95BD-4673-9124-26EC32B744E6}"/>
              </a:ext>
            </a:extLst>
          </p:cNvPr>
          <p:cNvSpPr/>
          <p:nvPr/>
        </p:nvSpPr>
        <p:spPr>
          <a:xfrm>
            <a:off x="745679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1582;p72">
            <a:extLst>
              <a:ext uri="{FF2B5EF4-FFF2-40B4-BE49-F238E27FC236}">
                <a16:creationId xmlns:a16="http://schemas.microsoft.com/office/drawing/2014/main" id="{EABB7295-94CE-4973-A57D-F3AD63D74BB6}"/>
              </a:ext>
            </a:extLst>
          </p:cNvPr>
          <p:cNvSpPr/>
          <p:nvPr/>
        </p:nvSpPr>
        <p:spPr>
          <a:xfrm>
            <a:off x="234844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1583;p72">
            <a:extLst>
              <a:ext uri="{FF2B5EF4-FFF2-40B4-BE49-F238E27FC236}">
                <a16:creationId xmlns:a16="http://schemas.microsoft.com/office/drawing/2014/main" id="{87ABDA2A-C807-41CF-ACF8-DD61825639D9}"/>
              </a:ext>
            </a:extLst>
          </p:cNvPr>
          <p:cNvSpPr/>
          <p:nvPr/>
        </p:nvSpPr>
        <p:spPr>
          <a:xfrm>
            <a:off x="10080209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1584;p72">
            <a:extLst>
              <a:ext uri="{FF2B5EF4-FFF2-40B4-BE49-F238E27FC236}">
                <a16:creationId xmlns:a16="http://schemas.microsoft.com/office/drawing/2014/main" id="{001DA3E3-DC15-4CE1-B31C-A33A4F854852}"/>
              </a:ext>
            </a:extLst>
          </p:cNvPr>
          <p:cNvSpPr/>
          <p:nvPr/>
        </p:nvSpPr>
        <p:spPr>
          <a:xfrm>
            <a:off x="83439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" name="Google Shape;769;p44">
            <a:extLst>
              <a:ext uri="{FF2B5EF4-FFF2-40B4-BE49-F238E27FC236}">
                <a16:creationId xmlns:a16="http://schemas.microsoft.com/office/drawing/2014/main" id="{3A84AE5A-DDFD-4FE2-BA19-6AC817708284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4" name="Google Shape;167;p18">
            <a:extLst>
              <a:ext uri="{FF2B5EF4-FFF2-40B4-BE49-F238E27FC236}">
                <a16:creationId xmlns:a16="http://schemas.microsoft.com/office/drawing/2014/main" id="{F6E10BAF-ADA0-40F9-9F23-F524A690401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1">
            <a:extLst>
              <a:ext uri="{FF2B5EF4-FFF2-40B4-BE49-F238E27FC236}">
                <a16:creationId xmlns:a16="http://schemas.microsoft.com/office/drawing/2014/main" id="{C95C6C46-ED09-4FDC-AE61-100BCEE7C9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186439"/>
      </p:ext>
    </p:extLst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564;p72">
            <a:extLst>
              <a:ext uri="{FF2B5EF4-FFF2-40B4-BE49-F238E27FC236}">
                <a16:creationId xmlns:a16="http://schemas.microsoft.com/office/drawing/2014/main" id="{35DC62BD-4C08-4FB1-87AF-AEE2F039E0C8}"/>
              </a:ext>
            </a:extLst>
          </p:cNvPr>
          <p:cNvGraphicFramePr/>
          <p:nvPr/>
        </p:nvGraphicFramePr>
        <p:xfrm>
          <a:off x="2291421" y="2021985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1565;p72">
            <a:extLst>
              <a:ext uri="{FF2B5EF4-FFF2-40B4-BE49-F238E27FC236}">
                <a16:creationId xmlns:a16="http://schemas.microsoft.com/office/drawing/2014/main" id="{FE0D81DF-EE89-441C-A92B-E63DE7B64EC9}"/>
              </a:ext>
            </a:extLst>
          </p:cNvPr>
          <p:cNvSpPr/>
          <p:nvPr/>
        </p:nvSpPr>
        <p:spPr>
          <a:xfrm>
            <a:off x="4097896" y="27841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566;p72">
            <a:extLst>
              <a:ext uri="{FF2B5EF4-FFF2-40B4-BE49-F238E27FC236}">
                <a16:creationId xmlns:a16="http://schemas.microsoft.com/office/drawing/2014/main" id="{E8F7C787-2A1A-4FC0-992A-20D08D82BA16}"/>
              </a:ext>
            </a:extLst>
          </p:cNvPr>
          <p:cNvSpPr/>
          <p:nvPr/>
        </p:nvSpPr>
        <p:spPr>
          <a:xfrm>
            <a:off x="4940046" y="20980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567;p72">
            <a:extLst>
              <a:ext uri="{FF2B5EF4-FFF2-40B4-BE49-F238E27FC236}">
                <a16:creationId xmlns:a16="http://schemas.microsoft.com/office/drawing/2014/main" id="{E56BAE94-B07E-4DCC-AA6E-B58CDE5F1D54}"/>
              </a:ext>
            </a:extLst>
          </p:cNvPr>
          <p:cNvSpPr/>
          <p:nvPr/>
        </p:nvSpPr>
        <p:spPr>
          <a:xfrm>
            <a:off x="234844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568;p72">
            <a:extLst>
              <a:ext uri="{FF2B5EF4-FFF2-40B4-BE49-F238E27FC236}">
                <a16:creationId xmlns:a16="http://schemas.microsoft.com/office/drawing/2014/main" id="{E4AE5B69-98CC-4EC8-BDAA-25116B5A1762}"/>
              </a:ext>
            </a:extLst>
          </p:cNvPr>
          <p:cNvSpPr/>
          <p:nvPr/>
        </p:nvSpPr>
        <p:spPr>
          <a:xfrm>
            <a:off x="3223171" y="4125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569;p72">
            <a:extLst>
              <a:ext uri="{FF2B5EF4-FFF2-40B4-BE49-F238E27FC236}">
                <a16:creationId xmlns:a16="http://schemas.microsoft.com/office/drawing/2014/main" id="{438C308F-2FCF-4A4C-9A64-FA455D66B696}"/>
              </a:ext>
            </a:extLst>
          </p:cNvPr>
          <p:cNvSpPr/>
          <p:nvPr/>
        </p:nvSpPr>
        <p:spPr>
          <a:xfrm>
            <a:off x="409789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570;p72">
            <a:extLst>
              <a:ext uri="{FF2B5EF4-FFF2-40B4-BE49-F238E27FC236}">
                <a16:creationId xmlns:a16="http://schemas.microsoft.com/office/drawing/2014/main" id="{1F769BF3-7DCF-41C5-B568-D6F9428E6F85}"/>
              </a:ext>
            </a:extLst>
          </p:cNvPr>
          <p:cNvSpPr/>
          <p:nvPr/>
        </p:nvSpPr>
        <p:spPr>
          <a:xfrm>
            <a:off x="40978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571;p72">
            <a:extLst>
              <a:ext uri="{FF2B5EF4-FFF2-40B4-BE49-F238E27FC236}">
                <a16:creationId xmlns:a16="http://schemas.microsoft.com/office/drawing/2014/main" id="{44EA4F85-0A5E-45D2-A16D-D8B9C8FAAE30}"/>
              </a:ext>
            </a:extLst>
          </p:cNvPr>
          <p:cNvSpPr/>
          <p:nvPr/>
        </p:nvSpPr>
        <p:spPr>
          <a:xfrm>
            <a:off x="4940046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572;p72">
            <a:extLst>
              <a:ext uri="{FF2B5EF4-FFF2-40B4-BE49-F238E27FC236}">
                <a16:creationId xmlns:a16="http://schemas.microsoft.com/office/drawing/2014/main" id="{7E43B808-8CC6-4AEC-81C5-837B6B5486C9}"/>
              </a:ext>
            </a:extLst>
          </p:cNvPr>
          <p:cNvSpPr/>
          <p:nvPr/>
        </p:nvSpPr>
        <p:spPr>
          <a:xfrm>
            <a:off x="2348446" y="4125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573;p72">
            <a:extLst>
              <a:ext uri="{FF2B5EF4-FFF2-40B4-BE49-F238E27FC236}">
                <a16:creationId xmlns:a16="http://schemas.microsoft.com/office/drawing/2014/main" id="{F2CD80CA-83FD-42A5-BC0C-0C7D470CFD24}"/>
              </a:ext>
            </a:extLst>
          </p:cNvPr>
          <p:cNvSpPr/>
          <p:nvPr/>
        </p:nvSpPr>
        <p:spPr>
          <a:xfrm>
            <a:off x="8343996" y="2772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1574;p72">
            <a:extLst>
              <a:ext uri="{FF2B5EF4-FFF2-40B4-BE49-F238E27FC236}">
                <a16:creationId xmlns:a16="http://schemas.microsoft.com/office/drawing/2014/main" id="{A886CF90-6D7B-4744-B1FE-0FC9B4D8CD07}"/>
              </a:ext>
            </a:extLst>
          </p:cNvPr>
          <p:cNvSpPr/>
          <p:nvPr/>
        </p:nvSpPr>
        <p:spPr>
          <a:xfrm>
            <a:off x="74567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1575;p72">
            <a:extLst>
              <a:ext uri="{FF2B5EF4-FFF2-40B4-BE49-F238E27FC236}">
                <a16:creationId xmlns:a16="http://schemas.microsoft.com/office/drawing/2014/main" id="{437054E4-1BD8-40FB-A445-45ED34E2EE03}"/>
              </a:ext>
            </a:extLst>
          </p:cNvPr>
          <p:cNvSpPr/>
          <p:nvPr/>
        </p:nvSpPr>
        <p:spPr>
          <a:xfrm>
            <a:off x="10080221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1576;p72">
            <a:extLst>
              <a:ext uri="{FF2B5EF4-FFF2-40B4-BE49-F238E27FC236}">
                <a16:creationId xmlns:a16="http://schemas.microsoft.com/office/drawing/2014/main" id="{B059EC54-F508-4D46-9184-A195D41ED36D}"/>
              </a:ext>
            </a:extLst>
          </p:cNvPr>
          <p:cNvSpPr/>
          <p:nvPr/>
        </p:nvSpPr>
        <p:spPr>
          <a:xfrm>
            <a:off x="10080221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1577;p72">
            <a:extLst>
              <a:ext uri="{FF2B5EF4-FFF2-40B4-BE49-F238E27FC236}">
                <a16:creationId xmlns:a16="http://schemas.microsoft.com/office/drawing/2014/main" id="{1E14E4BD-9176-46EE-86BD-D68E06527C8D}"/>
              </a:ext>
            </a:extLst>
          </p:cNvPr>
          <p:cNvSpPr/>
          <p:nvPr/>
        </p:nvSpPr>
        <p:spPr>
          <a:xfrm>
            <a:off x="8343996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1578;p72">
            <a:extLst>
              <a:ext uri="{FF2B5EF4-FFF2-40B4-BE49-F238E27FC236}">
                <a16:creationId xmlns:a16="http://schemas.microsoft.com/office/drawing/2014/main" id="{4C2B6688-AB9E-4BE3-9848-36B283298F21}"/>
              </a:ext>
            </a:extLst>
          </p:cNvPr>
          <p:cNvSpPr/>
          <p:nvPr/>
        </p:nvSpPr>
        <p:spPr>
          <a:xfrm>
            <a:off x="9222159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1579;p72">
            <a:extLst>
              <a:ext uri="{FF2B5EF4-FFF2-40B4-BE49-F238E27FC236}">
                <a16:creationId xmlns:a16="http://schemas.microsoft.com/office/drawing/2014/main" id="{2E955134-D938-4936-A1CA-73A39ADCDF25}"/>
              </a:ext>
            </a:extLst>
          </p:cNvPr>
          <p:cNvSpPr/>
          <p:nvPr/>
        </p:nvSpPr>
        <p:spPr>
          <a:xfrm>
            <a:off x="7456796" y="41488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1580;p72">
            <a:extLst>
              <a:ext uri="{FF2B5EF4-FFF2-40B4-BE49-F238E27FC236}">
                <a16:creationId xmlns:a16="http://schemas.microsoft.com/office/drawing/2014/main" id="{5C157B05-3239-4EF8-9BAB-FD58E2995D8A}"/>
              </a:ext>
            </a:extLst>
          </p:cNvPr>
          <p:cNvSpPr/>
          <p:nvPr/>
        </p:nvSpPr>
        <p:spPr>
          <a:xfrm>
            <a:off x="4940046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1581;p72">
            <a:extLst>
              <a:ext uri="{FF2B5EF4-FFF2-40B4-BE49-F238E27FC236}">
                <a16:creationId xmlns:a16="http://schemas.microsoft.com/office/drawing/2014/main" id="{B3494F49-95BD-4673-9124-26EC32B744E6}"/>
              </a:ext>
            </a:extLst>
          </p:cNvPr>
          <p:cNvSpPr/>
          <p:nvPr/>
        </p:nvSpPr>
        <p:spPr>
          <a:xfrm>
            <a:off x="745679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1582;p72">
            <a:extLst>
              <a:ext uri="{FF2B5EF4-FFF2-40B4-BE49-F238E27FC236}">
                <a16:creationId xmlns:a16="http://schemas.microsoft.com/office/drawing/2014/main" id="{EABB7295-94CE-4973-A57D-F3AD63D74BB6}"/>
              </a:ext>
            </a:extLst>
          </p:cNvPr>
          <p:cNvSpPr/>
          <p:nvPr/>
        </p:nvSpPr>
        <p:spPr>
          <a:xfrm>
            <a:off x="234844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1583;p72">
            <a:extLst>
              <a:ext uri="{FF2B5EF4-FFF2-40B4-BE49-F238E27FC236}">
                <a16:creationId xmlns:a16="http://schemas.microsoft.com/office/drawing/2014/main" id="{87ABDA2A-C807-41CF-ACF8-DD61825639D9}"/>
              </a:ext>
            </a:extLst>
          </p:cNvPr>
          <p:cNvSpPr/>
          <p:nvPr/>
        </p:nvSpPr>
        <p:spPr>
          <a:xfrm>
            <a:off x="10080209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1584;p72">
            <a:extLst>
              <a:ext uri="{FF2B5EF4-FFF2-40B4-BE49-F238E27FC236}">
                <a16:creationId xmlns:a16="http://schemas.microsoft.com/office/drawing/2014/main" id="{001DA3E3-DC15-4CE1-B31C-A33A4F854852}"/>
              </a:ext>
            </a:extLst>
          </p:cNvPr>
          <p:cNvSpPr/>
          <p:nvPr/>
        </p:nvSpPr>
        <p:spPr>
          <a:xfrm>
            <a:off x="83439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" name="Google Shape;769;p44">
            <a:extLst>
              <a:ext uri="{FF2B5EF4-FFF2-40B4-BE49-F238E27FC236}">
                <a16:creationId xmlns:a16="http://schemas.microsoft.com/office/drawing/2014/main" id="{3A84AE5A-DDFD-4FE2-BA19-6AC817708284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5" name="Google Shape;806;p45">
            <a:extLst>
              <a:ext uri="{FF2B5EF4-FFF2-40B4-BE49-F238E27FC236}">
                <a16:creationId xmlns:a16="http://schemas.microsoft.com/office/drawing/2014/main" id="{9655690A-9284-41F6-9B54-40823697E5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60114" y="5306539"/>
            <a:ext cx="1421921" cy="730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1">
            <a:extLst>
              <a:ext uri="{FF2B5EF4-FFF2-40B4-BE49-F238E27FC236}">
                <a16:creationId xmlns:a16="http://schemas.microsoft.com/office/drawing/2014/main" id="{B48BDE12-E3D8-4634-BCE7-D264316FA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60123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1;p61">
            <a:extLst>
              <a:ext uri="{FF2B5EF4-FFF2-40B4-BE49-F238E27FC236}">
                <a16:creationId xmlns:a16="http://schemas.microsoft.com/office/drawing/2014/main" id="{A56052DC-A9FD-426A-A830-A7705FC87C9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5787" y="2054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2;p61">
            <a:extLst>
              <a:ext uri="{FF2B5EF4-FFF2-40B4-BE49-F238E27FC236}">
                <a16:creationId xmlns:a16="http://schemas.microsoft.com/office/drawing/2014/main" id="{5708E781-1A58-4C2D-9003-9ABA12427AF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67287" y="2478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3;p61">
            <a:extLst>
              <a:ext uri="{FF2B5EF4-FFF2-40B4-BE49-F238E27FC236}">
                <a16:creationId xmlns:a16="http://schemas.microsoft.com/office/drawing/2014/main" id="{608914B4-F090-43C5-8BAA-E771FCA980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30137" y="2972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34;p61">
            <a:extLst>
              <a:ext uri="{FF2B5EF4-FFF2-40B4-BE49-F238E27FC236}">
                <a16:creationId xmlns:a16="http://schemas.microsoft.com/office/drawing/2014/main" id="{B5ED107E-6C17-40FE-8BD1-84DD25A669F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7576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35;p61">
            <a:extLst>
              <a:ext uri="{FF2B5EF4-FFF2-40B4-BE49-F238E27FC236}">
                <a16:creationId xmlns:a16="http://schemas.microsoft.com/office/drawing/2014/main" id="{99582BAC-CAA6-452C-B3CB-940785D7AD5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871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36;p61">
            <a:extLst>
              <a:ext uri="{FF2B5EF4-FFF2-40B4-BE49-F238E27FC236}">
                <a16:creationId xmlns:a16="http://schemas.microsoft.com/office/drawing/2014/main" id="{349AC40D-CA67-4424-9184-77D33043188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6771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37;p61">
            <a:extLst>
              <a:ext uri="{FF2B5EF4-FFF2-40B4-BE49-F238E27FC236}">
                <a16:creationId xmlns:a16="http://schemas.microsoft.com/office/drawing/2014/main" id="{54B649CC-A8D4-44C7-A13E-34174EB8F8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046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38;p61">
            <a:extLst>
              <a:ext uri="{FF2B5EF4-FFF2-40B4-BE49-F238E27FC236}">
                <a16:creationId xmlns:a16="http://schemas.microsoft.com/office/drawing/2014/main" id="{3A7F9206-BC2D-48D4-A410-1A99E3F480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4112" y="3231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39;p61">
            <a:extLst>
              <a:ext uri="{FF2B5EF4-FFF2-40B4-BE49-F238E27FC236}">
                <a16:creationId xmlns:a16="http://schemas.microsoft.com/office/drawing/2014/main" id="{E8DA41BE-3B7F-4B43-A94F-120443EC35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25037" y="35249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0;p61">
            <a:extLst>
              <a:ext uri="{FF2B5EF4-FFF2-40B4-BE49-F238E27FC236}">
                <a16:creationId xmlns:a16="http://schemas.microsoft.com/office/drawing/2014/main" id="{CA97345E-DF1E-4E7D-9AC7-F5E6F40F93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59575" y="36260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1;p61">
            <a:extLst>
              <a:ext uri="{FF2B5EF4-FFF2-40B4-BE49-F238E27FC236}">
                <a16:creationId xmlns:a16="http://schemas.microsoft.com/office/drawing/2014/main" id="{292816A8-CA1A-4029-88EC-03397AC8CA5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8287" y="287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2;p61">
            <a:extLst>
              <a:ext uri="{FF2B5EF4-FFF2-40B4-BE49-F238E27FC236}">
                <a16:creationId xmlns:a16="http://schemas.microsoft.com/office/drawing/2014/main" id="{3E11BEC8-AB3B-4E5E-AA0F-688C2A43FD9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34125" y="1724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3;p61">
            <a:extLst>
              <a:ext uri="{FF2B5EF4-FFF2-40B4-BE49-F238E27FC236}">
                <a16:creationId xmlns:a16="http://schemas.microsoft.com/office/drawing/2014/main" id="{A3DA2181-9645-4D0C-98FD-A800EB83983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35462" y="2140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61">
            <a:extLst>
              <a:ext uri="{FF2B5EF4-FFF2-40B4-BE49-F238E27FC236}">
                <a16:creationId xmlns:a16="http://schemas.microsoft.com/office/drawing/2014/main" id="{F93DC5DE-9715-4AAE-9F8C-7CBD2700C8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14337" y="3684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61">
            <a:extLst>
              <a:ext uri="{FF2B5EF4-FFF2-40B4-BE49-F238E27FC236}">
                <a16:creationId xmlns:a16="http://schemas.microsoft.com/office/drawing/2014/main" id="{65D4BF60-ED7F-4E71-8BFB-E9CBE934062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60762" y="4121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61">
            <a:extLst>
              <a:ext uri="{FF2B5EF4-FFF2-40B4-BE49-F238E27FC236}">
                <a16:creationId xmlns:a16="http://schemas.microsoft.com/office/drawing/2014/main" id="{F6CA6217-C93B-46CD-8C78-1F04F3D916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187" y="4255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61">
            <a:extLst>
              <a:ext uri="{FF2B5EF4-FFF2-40B4-BE49-F238E27FC236}">
                <a16:creationId xmlns:a16="http://schemas.microsoft.com/office/drawing/2014/main" id="{A2BD8725-67BF-4FDB-806A-BE0A6D707BC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5337" y="408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8;p61">
            <a:extLst>
              <a:ext uri="{FF2B5EF4-FFF2-40B4-BE49-F238E27FC236}">
                <a16:creationId xmlns:a16="http://schemas.microsoft.com/office/drawing/2014/main" id="{C04EDF08-8648-41F2-B8CD-C9923E2045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630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50;p61">
            <a:extLst>
              <a:ext uri="{FF2B5EF4-FFF2-40B4-BE49-F238E27FC236}">
                <a16:creationId xmlns:a16="http://schemas.microsoft.com/office/drawing/2014/main" id="{00354878-A316-49D7-8971-1D31B6A051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6162" y="20362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52;p61">
            <a:extLst>
              <a:ext uri="{FF2B5EF4-FFF2-40B4-BE49-F238E27FC236}">
                <a16:creationId xmlns:a16="http://schemas.microsoft.com/office/drawing/2014/main" id="{C2417873-CA47-414E-A898-689033AA767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2462" y="29125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53;p61">
            <a:extLst>
              <a:ext uri="{FF2B5EF4-FFF2-40B4-BE49-F238E27FC236}">
                <a16:creationId xmlns:a16="http://schemas.microsoft.com/office/drawing/2014/main" id="{0E73F305-3789-4227-A5C3-62791FB0108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69062" y="14007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54;p61">
            <a:extLst>
              <a:ext uri="{FF2B5EF4-FFF2-40B4-BE49-F238E27FC236}">
                <a16:creationId xmlns:a16="http://schemas.microsoft.com/office/drawing/2014/main" id="{D7F07CBB-8A2E-44B5-8ABC-D32F6F18BF8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41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55;p61">
            <a:extLst>
              <a:ext uri="{FF2B5EF4-FFF2-40B4-BE49-F238E27FC236}">
                <a16:creationId xmlns:a16="http://schemas.microsoft.com/office/drawing/2014/main" id="{A9844571-9668-4777-AF9A-DBFD26A3B28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039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57;p61">
            <a:extLst>
              <a:ext uri="{FF2B5EF4-FFF2-40B4-BE49-F238E27FC236}">
                <a16:creationId xmlns:a16="http://schemas.microsoft.com/office/drawing/2014/main" id="{E8B94FD5-88FD-475A-ADA0-3EC5776102D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68137" y="2036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58;p61">
            <a:extLst>
              <a:ext uri="{FF2B5EF4-FFF2-40B4-BE49-F238E27FC236}">
                <a16:creationId xmlns:a16="http://schemas.microsoft.com/office/drawing/2014/main" id="{41A4B555-DA94-405C-BDDF-7D2A22B8317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2862" y="34486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CDB0D8E-827F-484E-890E-FB1172F09EA4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4083F9-2AB0-45D2-83CC-6AC7ED1D36F1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4.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9" name="Picture 1">
            <a:extLst>
              <a:ext uri="{FF2B5EF4-FFF2-40B4-BE49-F238E27FC236}">
                <a16:creationId xmlns:a16="http://schemas.microsoft.com/office/drawing/2014/main" id="{10415CD6-8FAB-4CB0-AAAF-7035A57487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43824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1;p61">
            <a:extLst>
              <a:ext uri="{FF2B5EF4-FFF2-40B4-BE49-F238E27FC236}">
                <a16:creationId xmlns:a16="http://schemas.microsoft.com/office/drawing/2014/main" id="{A56052DC-A9FD-426A-A830-A7705FC87C9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5787" y="2054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2;p61">
            <a:extLst>
              <a:ext uri="{FF2B5EF4-FFF2-40B4-BE49-F238E27FC236}">
                <a16:creationId xmlns:a16="http://schemas.microsoft.com/office/drawing/2014/main" id="{5708E781-1A58-4C2D-9003-9ABA12427AF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67287" y="2478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3;p61">
            <a:extLst>
              <a:ext uri="{FF2B5EF4-FFF2-40B4-BE49-F238E27FC236}">
                <a16:creationId xmlns:a16="http://schemas.microsoft.com/office/drawing/2014/main" id="{608914B4-F090-43C5-8BAA-E771FCA980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30137" y="2972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36;p61">
            <a:extLst>
              <a:ext uri="{FF2B5EF4-FFF2-40B4-BE49-F238E27FC236}">
                <a16:creationId xmlns:a16="http://schemas.microsoft.com/office/drawing/2014/main" id="{349AC40D-CA67-4424-9184-77D33043188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6771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37;p61">
            <a:extLst>
              <a:ext uri="{FF2B5EF4-FFF2-40B4-BE49-F238E27FC236}">
                <a16:creationId xmlns:a16="http://schemas.microsoft.com/office/drawing/2014/main" id="{54B649CC-A8D4-44C7-A13E-34174EB8F8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046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38;p61">
            <a:extLst>
              <a:ext uri="{FF2B5EF4-FFF2-40B4-BE49-F238E27FC236}">
                <a16:creationId xmlns:a16="http://schemas.microsoft.com/office/drawing/2014/main" id="{3A7F9206-BC2D-48D4-A410-1A99E3F480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4112" y="3231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39;p61">
            <a:extLst>
              <a:ext uri="{FF2B5EF4-FFF2-40B4-BE49-F238E27FC236}">
                <a16:creationId xmlns:a16="http://schemas.microsoft.com/office/drawing/2014/main" id="{E8DA41BE-3B7F-4B43-A94F-120443EC35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25037" y="35249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0;p61">
            <a:extLst>
              <a:ext uri="{FF2B5EF4-FFF2-40B4-BE49-F238E27FC236}">
                <a16:creationId xmlns:a16="http://schemas.microsoft.com/office/drawing/2014/main" id="{CA97345E-DF1E-4E7D-9AC7-F5E6F40F93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59575" y="36260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1;p61">
            <a:extLst>
              <a:ext uri="{FF2B5EF4-FFF2-40B4-BE49-F238E27FC236}">
                <a16:creationId xmlns:a16="http://schemas.microsoft.com/office/drawing/2014/main" id="{292816A8-CA1A-4029-88EC-03397AC8CA5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8287" y="287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2;p61">
            <a:extLst>
              <a:ext uri="{FF2B5EF4-FFF2-40B4-BE49-F238E27FC236}">
                <a16:creationId xmlns:a16="http://schemas.microsoft.com/office/drawing/2014/main" id="{3E11BEC8-AB3B-4E5E-AA0F-688C2A43FD9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34125" y="1724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3;p61">
            <a:extLst>
              <a:ext uri="{FF2B5EF4-FFF2-40B4-BE49-F238E27FC236}">
                <a16:creationId xmlns:a16="http://schemas.microsoft.com/office/drawing/2014/main" id="{A3DA2181-9645-4D0C-98FD-A800EB83983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35462" y="2140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61">
            <a:extLst>
              <a:ext uri="{FF2B5EF4-FFF2-40B4-BE49-F238E27FC236}">
                <a16:creationId xmlns:a16="http://schemas.microsoft.com/office/drawing/2014/main" id="{F93DC5DE-9715-4AAE-9F8C-7CBD2700C8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14337" y="3684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61">
            <a:extLst>
              <a:ext uri="{FF2B5EF4-FFF2-40B4-BE49-F238E27FC236}">
                <a16:creationId xmlns:a16="http://schemas.microsoft.com/office/drawing/2014/main" id="{65D4BF60-ED7F-4E71-8BFB-E9CBE934062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60762" y="4121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61">
            <a:extLst>
              <a:ext uri="{FF2B5EF4-FFF2-40B4-BE49-F238E27FC236}">
                <a16:creationId xmlns:a16="http://schemas.microsoft.com/office/drawing/2014/main" id="{F6CA6217-C93B-46CD-8C78-1F04F3D916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187" y="4255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61">
            <a:extLst>
              <a:ext uri="{FF2B5EF4-FFF2-40B4-BE49-F238E27FC236}">
                <a16:creationId xmlns:a16="http://schemas.microsoft.com/office/drawing/2014/main" id="{A2BD8725-67BF-4FDB-806A-BE0A6D707BC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5337" y="408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8;p61">
            <a:extLst>
              <a:ext uri="{FF2B5EF4-FFF2-40B4-BE49-F238E27FC236}">
                <a16:creationId xmlns:a16="http://schemas.microsoft.com/office/drawing/2014/main" id="{C04EDF08-8648-41F2-B8CD-C9923E2045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630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50;p61">
            <a:extLst>
              <a:ext uri="{FF2B5EF4-FFF2-40B4-BE49-F238E27FC236}">
                <a16:creationId xmlns:a16="http://schemas.microsoft.com/office/drawing/2014/main" id="{00354878-A316-49D7-8971-1D31B6A051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6162" y="20362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52;p61">
            <a:extLst>
              <a:ext uri="{FF2B5EF4-FFF2-40B4-BE49-F238E27FC236}">
                <a16:creationId xmlns:a16="http://schemas.microsoft.com/office/drawing/2014/main" id="{C2417873-CA47-414E-A898-689033AA767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2462" y="29125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53;p61">
            <a:extLst>
              <a:ext uri="{FF2B5EF4-FFF2-40B4-BE49-F238E27FC236}">
                <a16:creationId xmlns:a16="http://schemas.microsoft.com/office/drawing/2014/main" id="{0E73F305-3789-4227-A5C3-62791FB0108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69062" y="14007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54;p61">
            <a:extLst>
              <a:ext uri="{FF2B5EF4-FFF2-40B4-BE49-F238E27FC236}">
                <a16:creationId xmlns:a16="http://schemas.microsoft.com/office/drawing/2014/main" id="{D7F07CBB-8A2E-44B5-8ABC-D32F6F18BF8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41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55;p61">
            <a:extLst>
              <a:ext uri="{FF2B5EF4-FFF2-40B4-BE49-F238E27FC236}">
                <a16:creationId xmlns:a16="http://schemas.microsoft.com/office/drawing/2014/main" id="{A9844571-9668-4777-AF9A-DBFD26A3B28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039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57;p61">
            <a:extLst>
              <a:ext uri="{FF2B5EF4-FFF2-40B4-BE49-F238E27FC236}">
                <a16:creationId xmlns:a16="http://schemas.microsoft.com/office/drawing/2014/main" id="{E8B94FD5-88FD-475A-ADA0-3EC5776102D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68137" y="2036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58;p61">
            <a:extLst>
              <a:ext uri="{FF2B5EF4-FFF2-40B4-BE49-F238E27FC236}">
                <a16:creationId xmlns:a16="http://schemas.microsoft.com/office/drawing/2014/main" id="{41A4B555-DA94-405C-BDDF-7D2A22B8317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2862" y="34486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CDB0D8E-827F-484E-890E-FB1172F09EA4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4083F9-2AB0-45D2-83CC-6AC7ED1D36F1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4.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9" name="Google Shape;319;p25">
            <a:extLst>
              <a:ext uri="{FF2B5EF4-FFF2-40B4-BE49-F238E27FC236}">
                <a16:creationId xmlns:a16="http://schemas.microsoft.com/office/drawing/2014/main" id="{02B4CF00-53BA-4ABB-AE22-27789722884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15237" y="2079162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19;p25">
            <a:extLst>
              <a:ext uri="{FF2B5EF4-FFF2-40B4-BE49-F238E27FC236}">
                <a16:creationId xmlns:a16="http://schemas.microsoft.com/office/drawing/2014/main" id="{FA7C0B6D-9D59-47FB-ADB6-704F72705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18954" y="2732987"/>
            <a:ext cx="637770" cy="71563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A53168A-7FF9-4347-A8FF-FCDC91CF5894}"/>
              </a:ext>
            </a:extLst>
          </p:cNvPr>
          <p:cNvSpPr txBox="1"/>
          <p:nvPr/>
        </p:nvSpPr>
        <p:spPr>
          <a:xfrm>
            <a:off x="5378753" y="2900925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620DA83-1FAF-47BA-A706-21EE824DD04F}"/>
              </a:ext>
            </a:extLst>
          </p:cNvPr>
          <p:cNvSpPr txBox="1"/>
          <p:nvPr/>
        </p:nvSpPr>
        <p:spPr>
          <a:xfrm>
            <a:off x="7387817" y="2267700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4100F1-1E34-4125-B924-4252A45F20CC}"/>
              </a:ext>
            </a:extLst>
          </p:cNvPr>
          <p:cNvSpPr txBox="1"/>
          <p:nvPr/>
        </p:nvSpPr>
        <p:spPr>
          <a:xfrm>
            <a:off x="2673499" y="674703"/>
            <a:ext cx="436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lgerian" panose="04020705040A02060702" pitchFamily="82" charset="0"/>
              </a:rPr>
              <a:t>Answer: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34" name="Picture 1">
            <a:extLst>
              <a:ext uri="{FF2B5EF4-FFF2-40B4-BE49-F238E27FC236}">
                <a16:creationId xmlns:a16="http://schemas.microsoft.com/office/drawing/2014/main" id="{99982EFC-9AFA-42D9-B9B5-2DB937C42F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63339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31" grpId="0"/>
      <p:bldP spid="32" grpId="0"/>
      <p:bldP spid="3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32;p84">
            <a:extLst>
              <a:ext uri="{FF2B5EF4-FFF2-40B4-BE49-F238E27FC236}">
                <a16:creationId xmlns:a16="http://schemas.microsoft.com/office/drawing/2014/main" id="{F8B0079C-3ED4-4479-A48B-B467D95528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3026" y="1330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933;p84">
            <a:extLst>
              <a:ext uri="{FF2B5EF4-FFF2-40B4-BE49-F238E27FC236}">
                <a16:creationId xmlns:a16="http://schemas.microsoft.com/office/drawing/2014/main" id="{70402AE2-7E0F-4136-8594-613A255AB5C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29101" y="1282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934;p84">
            <a:extLst>
              <a:ext uri="{FF2B5EF4-FFF2-40B4-BE49-F238E27FC236}">
                <a16:creationId xmlns:a16="http://schemas.microsoft.com/office/drawing/2014/main" id="{D946EE20-1B91-4C2D-8B54-6C38C0651E8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81901" y="21078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935;p84">
            <a:extLst>
              <a:ext uri="{FF2B5EF4-FFF2-40B4-BE49-F238E27FC236}">
                <a16:creationId xmlns:a16="http://schemas.microsoft.com/office/drawing/2014/main" id="{56396766-FAD1-4BDD-889F-ED8B996519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23401" y="2531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36;p84">
            <a:extLst>
              <a:ext uri="{FF2B5EF4-FFF2-40B4-BE49-F238E27FC236}">
                <a16:creationId xmlns:a16="http://schemas.microsoft.com/office/drawing/2014/main" id="{90F5CD2D-24FD-44B4-A63C-0FCD61E267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86251" y="30254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37;p84">
            <a:extLst>
              <a:ext uri="{FF2B5EF4-FFF2-40B4-BE49-F238E27FC236}">
                <a16:creationId xmlns:a16="http://schemas.microsoft.com/office/drawing/2014/main" id="{51F0E6C9-C1BA-4D4B-8037-71C7A6C0DED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31876" y="2032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38;p84">
            <a:extLst>
              <a:ext uri="{FF2B5EF4-FFF2-40B4-BE49-F238E27FC236}">
                <a16:creationId xmlns:a16="http://schemas.microsoft.com/office/drawing/2014/main" id="{6DA23288-DB34-40D7-AF37-579E033EB1D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5482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39;p84">
            <a:extLst>
              <a:ext uri="{FF2B5EF4-FFF2-40B4-BE49-F238E27FC236}">
                <a16:creationId xmlns:a16="http://schemas.microsoft.com/office/drawing/2014/main" id="{7EBBA98B-7A47-4A6C-86D5-BF9CC3FBF59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23826" y="2032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940;p84">
            <a:extLst>
              <a:ext uri="{FF2B5EF4-FFF2-40B4-BE49-F238E27FC236}">
                <a16:creationId xmlns:a16="http://schemas.microsoft.com/office/drawing/2014/main" id="{450F864B-73EF-4566-AD1B-EF9B6966340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077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941;p84">
            <a:extLst>
              <a:ext uri="{FF2B5EF4-FFF2-40B4-BE49-F238E27FC236}">
                <a16:creationId xmlns:a16="http://schemas.microsoft.com/office/drawing/2014/main" id="{4236EA86-9728-409A-9309-E5FDA366590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0226" y="32851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942;p84">
            <a:extLst>
              <a:ext uri="{FF2B5EF4-FFF2-40B4-BE49-F238E27FC236}">
                <a16:creationId xmlns:a16="http://schemas.microsoft.com/office/drawing/2014/main" id="{19654151-8FEE-46DA-996A-119731A046E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81151" y="35781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943;p84">
            <a:extLst>
              <a:ext uri="{FF2B5EF4-FFF2-40B4-BE49-F238E27FC236}">
                <a16:creationId xmlns:a16="http://schemas.microsoft.com/office/drawing/2014/main" id="{E051404B-34E3-47DC-96E3-54C585E0153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15689" y="36792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944;p84">
            <a:extLst>
              <a:ext uri="{FF2B5EF4-FFF2-40B4-BE49-F238E27FC236}">
                <a16:creationId xmlns:a16="http://schemas.microsoft.com/office/drawing/2014/main" id="{7F14A93F-BC50-49F6-9FA9-AE9CE9A636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64401" y="2924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945;p84">
            <a:extLst>
              <a:ext uri="{FF2B5EF4-FFF2-40B4-BE49-F238E27FC236}">
                <a16:creationId xmlns:a16="http://schemas.microsoft.com/office/drawing/2014/main" id="{66AB947E-92BE-4776-9801-3B500706147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0239" y="17778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946;p84">
            <a:extLst>
              <a:ext uri="{FF2B5EF4-FFF2-40B4-BE49-F238E27FC236}">
                <a16:creationId xmlns:a16="http://schemas.microsoft.com/office/drawing/2014/main" id="{EFCEE1E2-DF1E-400D-96B0-6583234D723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91576" y="21942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947;p84">
            <a:extLst>
              <a:ext uri="{FF2B5EF4-FFF2-40B4-BE49-F238E27FC236}">
                <a16:creationId xmlns:a16="http://schemas.microsoft.com/office/drawing/2014/main" id="{F4CF74C5-A040-4BD3-895B-A64571B9B7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70451" y="37374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948;p84">
            <a:extLst>
              <a:ext uri="{FF2B5EF4-FFF2-40B4-BE49-F238E27FC236}">
                <a16:creationId xmlns:a16="http://schemas.microsoft.com/office/drawing/2014/main" id="{EFF284EE-6627-4280-B040-C864DBFE51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16876" y="41752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49;p84">
            <a:extLst>
              <a:ext uri="{FF2B5EF4-FFF2-40B4-BE49-F238E27FC236}">
                <a16:creationId xmlns:a16="http://schemas.microsoft.com/office/drawing/2014/main" id="{B524AB18-6027-469B-8E24-9BB7EA96375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63301" y="43083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950;p84">
            <a:extLst>
              <a:ext uri="{FF2B5EF4-FFF2-40B4-BE49-F238E27FC236}">
                <a16:creationId xmlns:a16="http://schemas.microsoft.com/office/drawing/2014/main" id="{DDFD70E1-156B-4829-B592-572F7A5CF0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81451" y="4134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951;p84">
            <a:extLst>
              <a:ext uri="{FF2B5EF4-FFF2-40B4-BE49-F238E27FC236}">
                <a16:creationId xmlns:a16="http://schemas.microsoft.com/office/drawing/2014/main" id="{A0F88EA5-D18F-4583-9AFD-13080DCE357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19201" y="3814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952;p84">
            <a:extLst>
              <a:ext uri="{FF2B5EF4-FFF2-40B4-BE49-F238E27FC236}">
                <a16:creationId xmlns:a16="http://schemas.microsoft.com/office/drawing/2014/main" id="{215CA742-9B94-4F0B-BBD5-CB451148E76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7826" y="1330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953;p84">
            <a:extLst>
              <a:ext uri="{FF2B5EF4-FFF2-40B4-BE49-F238E27FC236}">
                <a16:creationId xmlns:a16="http://schemas.microsoft.com/office/drawing/2014/main" id="{C346F1D9-502E-46AC-A416-2594C815C40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02276" y="208947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954;p84">
            <a:extLst>
              <a:ext uri="{FF2B5EF4-FFF2-40B4-BE49-F238E27FC236}">
                <a16:creationId xmlns:a16="http://schemas.microsoft.com/office/drawing/2014/main" id="{FB1AA971-D25B-4B22-A5D6-899EE98B9D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16951" y="1282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955;p84">
            <a:extLst>
              <a:ext uri="{FF2B5EF4-FFF2-40B4-BE49-F238E27FC236}">
                <a16:creationId xmlns:a16="http://schemas.microsoft.com/office/drawing/2014/main" id="{D8D1E2CC-554A-43A7-A2E6-CB46C9D22D6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78576" y="29658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956;p84">
            <a:extLst>
              <a:ext uri="{FF2B5EF4-FFF2-40B4-BE49-F238E27FC236}">
                <a16:creationId xmlns:a16="http://schemas.microsoft.com/office/drawing/2014/main" id="{70059700-C47C-4AF0-A85F-DB62C0415A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5176" y="14540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957;p84">
            <a:extLst>
              <a:ext uri="{FF2B5EF4-FFF2-40B4-BE49-F238E27FC236}">
                <a16:creationId xmlns:a16="http://schemas.microsoft.com/office/drawing/2014/main" id="{B02D5FE4-E20B-45D6-9ACA-6F3EB65EB12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7027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958;p84">
            <a:extLst>
              <a:ext uri="{FF2B5EF4-FFF2-40B4-BE49-F238E27FC236}">
                <a16:creationId xmlns:a16="http://schemas.microsoft.com/office/drawing/2014/main" id="{592CA978-0AAE-4BA3-BDDD-7783971DA36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90676" y="35400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959;p84">
            <a:extLst>
              <a:ext uri="{FF2B5EF4-FFF2-40B4-BE49-F238E27FC236}">
                <a16:creationId xmlns:a16="http://schemas.microsoft.com/office/drawing/2014/main" id="{CD0F844D-1D8E-4040-B758-566A578E4A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31876" y="4391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960;p84">
            <a:extLst>
              <a:ext uri="{FF2B5EF4-FFF2-40B4-BE49-F238E27FC236}">
                <a16:creationId xmlns:a16="http://schemas.microsoft.com/office/drawing/2014/main" id="{A2F449EA-B3F9-48FF-A03C-9962A1410A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24251" y="2089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961;p84">
            <a:extLst>
              <a:ext uri="{FF2B5EF4-FFF2-40B4-BE49-F238E27FC236}">
                <a16:creationId xmlns:a16="http://schemas.microsoft.com/office/drawing/2014/main" id="{2B24E13D-1649-42C5-816F-F1CA425C86A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518976" y="3501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962;p84">
            <a:extLst>
              <a:ext uri="{FF2B5EF4-FFF2-40B4-BE49-F238E27FC236}">
                <a16:creationId xmlns:a16="http://schemas.microsoft.com/office/drawing/2014/main" id="{413F8234-B993-4EE5-BE09-AFF122FBC73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70276" y="2089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963;p84">
            <a:extLst>
              <a:ext uri="{FF2B5EF4-FFF2-40B4-BE49-F238E27FC236}">
                <a16:creationId xmlns:a16="http://schemas.microsoft.com/office/drawing/2014/main" id="{A7C3039E-DFAC-4E62-A505-FFB64940FFC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91576" y="41752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964;p84">
            <a:extLst>
              <a:ext uri="{FF2B5EF4-FFF2-40B4-BE49-F238E27FC236}">
                <a16:creationId xmlns:a16="http://schemas.microsoft.com/office/drawing/2014/main" id="{B268FBF7-853C-4467-8A0E-6069714DFB6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025201" y="36066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965;p84">
            <a:extLst>
              <a:ext uri="{FF2B5EF4-FFF2-40B4-BE49-F238E27FC236}">
                <a16:creationId xmlns:a16="http://schemas.microsoft.com/office/drawing/2014/main" id="{18DC7F82-9009-476E-8159-7612CE79E52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92976" y="13787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1966;p84">
            <a:extLst>
              <a:ext uri="{FF2B5EF4-FFF2-40B4-BE49-F238E27FC236}">
                <a16:creationId xmlns:a16="http://schemas.microsoft.com/office/drawing/2014/main" id="{DD4B077A-C4FD-4C8B-9B16-2BA8BAE4C79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414101" y="26313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967;p84">
            <a:extLst>
              <a:ext uri="{FF2B5EF4-FFF2-40B4-BE49-F238E27FC236}">
                <a16:creationId xmlns:a16="http://schemas.microsoft.com/office/drawing/2014/main" id="{4D9C0BDB-35BB-430E-8B00-3B517B92F26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415376" y="1759546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0DFF6535-C793-4550-AE80-31686C349F77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E12782-C78C-4B87-A283-E1F75983C3E3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0" name="Picture 1">
            <a:extLst>
              <a:ext uri="{FF2B5EF4-FFF2-40B4-BE49-F238E27FC236}">
                <a16:creationId xmlns:a16="http://schemas.microsoft.com/office/drawing/2014/main" id="{8A915D25-E422-45E0-8F19-9558F85F6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6038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73;p85">
            <a:extLst>
              <a:ext uri="{FF2B5EF4-FFF2-40B4-BE49-F238E27FC236}">
                <a16:creationId xmlns:a16="http://schemas.microsoft.com/office/drawing/2014/main" id="{3E9975B7-8D34-4A79-8206-6C9E7C32C9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95472" y="1552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974;p85">
            <a:extLst>
              <a:ext uri="{FF2B5EF4-FFF2-40B4-BE49-F238E27FC236}">
                <a16:creationId xmlns:a16="http://schemas.microsoft.com/office/drawing/2014/main" id="{117364DC-508A-457F-9AF0-9FD26DAA2BE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51547" y="15043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975;p85">
            <a:extLst>
              <a:ext uri="{FF2B5EF4-FFF2-40B4-BE49-F238E27FC236}">
                <a16:creationId xmlns:a16="http://schemas.microsoft.com/office/drawing/2014/main" id="{44F35A83-C4F6-473D-91E0-B5102D394A2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04347" y="23298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976;p85">
            <a:extLst>
              <a:ext uri="{FF2B5EF4-FFF2-40B4-BE49-F238E27FC236}">
                <a16:creationId xmlns:a16="http://schemas.microsoft.com/office/drawing/2014/main" id="{ED320EF3-2013-46C7-8429-5470E8366C0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5847" y="2753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77;p85">
            <a:extLst>
              <a:ext uri="{FF2B5EF4-FFF2-40B4-BE49-F238E27FC236}">
                <a16:creationId xmlns:a16="http://schemas.microsoft.com/office/drawing/2014/main" id="{CBB807F9-9013-45EF-8D96-8F8556BCB29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08697" y="3247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78;p85">
            <a:extLst>
              <a:ext uri="{FF2B5EF4-FFF2-40B4-BE49-F238E27FC236}">
                <a16:creationId xmlns:a16="http://schemas.microsoft.com/office/drawing/2014/main" id="{FB4994E4-5440-4350-BB72-D95066BF830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54322" y="2254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79;p85">
            <a:extLst>
              <a:ext uri="{FF2B5EF4-FFF2-40B4-BE49-F238E27FC236}">
                <a16:creationId xmlns:a16="http://schemas.microsoft.com/office/drawing/2014/main" id="{3585F1ED-8FD3-478C-8E4A-50E7BEC3A8F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7272" y="3070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80;p85">
            <a:extLst>
              <a:ext uri="{FF2B5EF4-FFF2-40B4-BE49-F238E27FC236}">
                <a16:creationId xmlns:a16="http://schemas.microsoft.com/office/drawing/2014/main" id="{39B9B117-541F-480F-A3F8-5681136C960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46272" y="2254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981;p85">
            <a:extLst>
              <a:ext uri="{FF2B5EF4-FFF2-40B4-BE49-F238E27FC236}">
                <a16:creationId xmlns:a16="http://schemas.microsoft.com/office/drawing/2014/main" id="{9179F002-B5CA-43F9-A85D-64CC0EAF48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83222" y="3070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982;p85">
            <a:extLst>
              <a:ext uri="{FF2B5EF4-FFF2-40B4-BE49-F238E27FC236}">
                <a16:creationId xmlns:a16="http://schemas.microsoft.com/office/drawing/2014/main" id="{CA075E86-C501-474A-AEA8-0D1DA0A2A2D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72672" y="35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983;p85">
            <a:extLst>
              <a:ext uri="{FF2B5EF4-FFF2-40B4-BE49-F238E27FC236}">
                <a16:creationId xmlns:a16="http://schemas.microsoft.com/office/drawing/2014/main" id="{2B1115ED-C627-42F2-8301-1AD6C15F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03597" y="38001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984;p85">
            <a:extLst>
              <a:ext uri="{FF2B5EF4-FFF2-40B4-BE49-F238E27FC236}">
                <a16:creationId xmlns:a16="http://schemas.microsoft.com/office/drawing/2014/main" id="{09D43C1F-1FED-4AED-B49D-D47C3538596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38135" y="3901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985;p85">
            <a:extLst>
              <a:ext uri="{FF2B5EF4-FFF2-40B4-BE49-F238E27FC236}">
                <a16:creationId xmlns:a16="http://schemas.microsoft.com/office/drawing/2014/main" id="{931913F3-7150-48D3-B6E5-FAF3067DE67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86847" y="31463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986;p85">
            <a:extLst>
              <a:ext uri="{FF2B5EF4-FFF2-40B4-BE49-F238E27FC236}">
                <a16:creationId xmlns:a16="http://schemas.microsoft.com/office/drawing/2014/main" id="{0A2D9A1C-0A64-4374-98C2-36932FDEC4C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12685" y="19997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987;p85">
            <a:extLst>
              <a:ext uri="{FF2B5EF4-FFF2-40B4-BE49-F238E27FC236}">
                <a16:creationId xmlns:a16="http://schemas.microsoft.com/office/drawing/2014/main" id="{A4318A7E-3BAE-465E-BB58-A1324AA47C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14022" y="24161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988;p85">
            <a:extLst>
              <a:ext uri="{FF2B5EF4-FFF2-40B4-BE49-F238E27FC236}">
                <a16:creationId xmlns:a16="http://schemas.microsoft.com/office/drawing/2014/main" id="{852F7E75-5918-4195-A69E-E8DDA63C898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92897" y="3959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989;p85">
            <a:extLst>
              <a:ext uri="{FF2B5EF4-FFF2-40B4-BE49-F238E27FC236}">
                <a16:creationId xmlns:a16="http://schemas.microsoft.com/office/drawing/2014/main" id="{201C203C-61A3-4D09-9792-A94D834899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39322" y="4397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90;p85">
            <a:extLst>
              <a:ext uri="{FF2B5EF4-FFF2-40B4-BE49-F238E27FC236}">
                <a16:creationId xmlns:a16="http://schemas.microsoft.com/office/drawing/2014/main" id="{D029D4F7-9C37-4C7D-9DC0-8B58DC4317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85747" y="45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991;p85">
            <a:extLst>
              <a:ext uri="{FF2B5EF4-FFF2-40B4-BE49-F238E27FC236}">
                <a16:creationId xmlns:a16="http://schemas.microsoft.com/office/drawing/2014/main" id="{D4D9B8A3-44DC-4AEF-8E9D-AC1BC8AC914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3897" y="43563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992;p85">
            <a:extLst>
              <a:ext uri="{FF2B5EF4-FFF2-40B4-BE49-F238E27FC236}">
                <a16:creationId xmlns:a16="http://schemas.microsoft.com/office/drawing/2014/main" id="{A33EFDB5-60F3-404B-860D-D05B700AC70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41647" y="4036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993;p85">
            <a:extLst>
              <a:ext uri="{FF2B5EF4-FFF2-40B4-BE49-F238E27FC236}">
                <a16:creationId xmlns:a16="http://schemas.microsoft.com/office/drawing/2014/main" id="{CA345E93-9C80-4C70-9E52-897BD4CB588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40272" y="1552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994;p85">
            <a:extLst>
              <a:ext uri="{FF2B5EF4-FFF2-40B4-BE49-F238E27FC236}">
                <a16:creationId xmlns:a16="http://schemas.microsoft.com/office/drawing/2014/main" id="{532D2B3E-7AE6-480E-B266-D0ACA9B307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24722" y="23114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995;p85">
            <a:extLst>
              <a:ext uri="{FF2B5EF4-FFF2-40B4-BE49-F238E27FC236}">
                <a16:creationId xmlns:a16="http://schemas.microsoft.com/office/drawing/2014/main" id="{17293762-9D87-454F-B176-A95039C7689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9397" y="15043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996;p85">
            <a:extLst>
              <a:ext uri="{FF2B5EF4-FFF2-40B4-BE49-F238E27FC236}">
                <a16:creationId xmlns:a16="http://schemas.microsoft.com/office/drawing/2014/main" id="{CE6A9DAA-26B0-4F52-B8C4-3FC1994BCF0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01022" y="31877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997;p85">
            <a:extLst>
              <a:ext uri="{FF2B5EF4-FFF2-40B4-BE49-F238E27FC236}">
                <a16:creationId xmlns:a16="http://schemas.microsoft.com/office/drawing/2014/main" id="{C67B78A0-99F5-4B2D-A1FE-899BDBDDA83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47622" y="1675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998;p85">
            <a:extLst>
              <a:ext uri="{FF2B5EF4-FFF2-40B4-BE49-F238E27FC236}">
                <a16:creationId xmlns:a16="http://schemas.microsoft.com/office/drawing/2014/main" id="{646202C4-E41C-41DB-AF65-23A844CF5CE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92722" y="3070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999;p85">
            <a:extLst>
              <a:ext uri="{FF2B5EF4-FFF2-40B4-BE49-F238E27FC236}">
                <a16:creationId xmlns:a16="http://schemas.microsoft.com/office/drawing/2014/main" id="{819AAF3F-04EA-4AB6-970B-9E2D72C140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13122" y="3761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000;p85">
            <a:extLst>
              <a:ext uri="{FF2B5EF4-FFF2-40B4-BE49-F238E27FC236}">
                <a16:creationId xmlns:a16="http://schemas.microsoft.com/office/drawing/2014/main" id="{CB3427A2-17BE-4179-B13A-AC35626C512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54322" y="4613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001;p85">
            <a:extLst>
              <a:ext uri="{FF2B5EF4-FFF2-40B4-BE49-F238E27FC236}">
                <a16:creationId xmlns:a16="http://schemas.microsoft.com/office/drawing/2014/main" id="{CAB439C4-57BC-4941-AD56-9D539E11CA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46697" y="231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003;p85">
            <a:extLst>
              <a:ext uri="{FF2B5EF4-FFF2-40B4-BE49-F238E27FC236}">
                <a16:creationId xmlns:a16="http://schemas.microsoft.com/office/drawing/2014/main" id="{0ABA69E5-AF85-44FD-BD85-8AF3E59D8FB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92722" y="231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004;p85">
            <a:extLst>
              <a:ext uri="{FF2B5EF4-FFF2-40B4-BE49-F238E27FC236}">
                <a16:creationId xmlns:a16="http://schemas.microsoft.com/office/drawing/2014/main" id="{00122B24-31BB-4EC2-83F1-D33584E3DDC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14022" y="4397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005;p85">
            <a:extLst>
              <a:ext uri="{FF2B5EF4-FFF2-40B4-BE49-F238E27FC236}">
                <a16:creationId xmlns:a16="http://schemas.microsoft.com/office/drawing/2014/main" id="{494B113B-E56A-462C-9D4A-0AB4CA06E8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47647" y="382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006;p85">
            <a:extLst>
              <a:ext uri="{FF2B5EF4-FFF2-40B4-BE49-F238E27FC236}">
                <a16:creationId xmlns:a16="http://schemas.microsoft.com/office/drawing/2014/main" id="{D1DC632C-7B12-423C-9892-0165970554C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15422" y="16007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007;p85">
            <a:extLst>
              <a:ext uri="{FF2B5EF4-FFF2-40B4-BE49-F238E27FC236}">
                <a16:creationId xmlns:a16="http://schemas.microsoft.com/office/drawing/2014/main" id="{C464D86A-7584-48B9-88CD-C1AC9C59901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236547" y="2853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008;p85">
            <a:extLst>
              <a:ext uri="{FF2B5EF4-FFF2-40B4-BE49-F238E27FC236}">
                <a16:creationId xmlns:a16="http://schemas.microsoft.com/office/drawing/2014/main" id="{C53D70BC-C442-4042-B942-7BEBCBA6D6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237822" y="1981488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BBD3DCC7-01BD-4B67-B0F3-2BF62D0C51DB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28C0C95-7027-497B-BEA7-0A90C373AB8B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9" name="Google Shape;1961;p84">
            <a:extLst>
              <a:ext uri="{FF2B5EF4-FFF2-40B4-BE49-F238E27FC236}">
                <a16:creationId xmlns:a16="http://schemas.microsoft.com/office/drawing/2014/main" id="{310C98D9-0196-476F-B740-8098246A528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31384" y="37433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Picture 1">
            <a:extLst>
              <a:ext uri="{FF2B5EF4-FFF2-40B4-BE49-F238E27FC236}">
                <a16:creationId xmlns:a16="http://schemas.microsoft.com/office/drawing/2014/main" id="{171B605C-655C-4259-8D79-2B298F9433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48499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109;p89">
            <a:extLst>
              <a:ext uri="{FF2B5EF4-FFF2-40B4-BE49-F238E27FC236}">
                <a16:creationId xmlns:a16="http://schemas.microsoft.com/office/drawing/2014/main" id="{86B286D9-518E-44FC-99E5-8386CABEB0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9934707"/>
              </p:ext>
            </p:extLst>
          </p:nvPr>
        </p:nvGraphicFramePr>
        <p:xfrm>
          <a:off x="2451218" y="1755655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2110;p89">
            <a:extLst>
              <a:ext uri="{FF2B5EF4-FFF2-40B4-BE49-F238E27FC236}">
                <a16:creationId xmlns:a16="http://schemas.microsoft.com/office/drawing/2014/main" id="{3D1CAD06-AFE9-4BF7-B691-B1F606FFC68A}"/>
              </a:ext>
            </a:extLst>
          </p:cNvPr>
          <p:cNvSpPr/>
          <p:nvPr/>
        </p:nvSpPr>
        <p:spPr>
          <a:xfrm>
            <a:off x="5099843" y="18317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111;p89">
            <a:extLst>
              <a:ext uri="{FF2B5EF4-FFF2-40B4-BE49-F238E27FC236}">
                <a16:creationId xmlns:a16="http://schemas.microsoft.com/office/drawing/2014/main" id="{F76B5258-0E8D-40A4-B1E0-A61E43F5A5EC}"/>
              </a:ext>
            </a:extLst>
          </p:cNvPr>
          <p:cNvSpPr/>
          <p:nvPr/>
        </p:nvSpPr>
        <p:spPr>
          <a:xfrm>
            <a:off x="5099843" y="38543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112;p89">
            <a:extLst>
              <a:ext uri="{FF2B5EF4-FFF2-40B4-BE49-F238E27FC236}">
                <a16:creationId xmlns:a16="http://schemas.microsoft.com/office/drawing/2014/main" id="{0EBE7C6C-D1F6-4675-B636-DD5275133E5C}"/>
              </a:ext>
            </a:extLst>
          </p:cNvPr>
          <p:cNvSpPr/>
          <p:nvPr/>
        </p:nvSpPr>
        <p:spPr>
          <a:xfrm>
            <a:off x="2581493" y="385894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113;p89">
            <a:extLst>
              <a:ext uri="{FF2B5EF4-FFF2-40B4-BE49-F238E27FC236}">
                <a16:creationId xmlns:a16="http://schemas.microsoft.com/office/drawing/2014/main" id="{1C4D9601-9149-472E-9812-CEB9F6B2F759}"/>
              </a:ext>
            </a:extLst>
          </p:cNvPr>
          <p:cNvSpPr/>
          <p:nvPr/>
        </p:nvSpPr>
        <p:spPr>
          <a:xfrm>
            <a:off x="2581493" y="318014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114;p89">
            <a:extLst>
              <a:ext uri="{FF2B5EF4-FFF2-40B4-BE49-F238E27FC236}">
                <a16:creationId xmlns:a16="http://schemas.microsoft.com/office/drawing/2014/main" id="{5F81200C-127F-48C2-972F-D7DCE814D076}"/>
              </a:ext>
            </a:extLst>
          </p:cNvPr>
          <p:cNvSpPr/>
          <p:nvPr/>
        </p:nvSpPr>
        <p:spPr>
          <a:xfrm>
            <a:off x="2581493" y="184141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115;p89">
            <a:extLst>
              <a:ext uri="{FF2B5EF4-FFF2-40B4-BE49-F238E27FC236}">
                <a16:creationId xmlns:a16="http://schemas.microsoft.com/office/drawing/2014/main" id="{382439FA-59BC-428F-9247-4F87FEC1FDD4}"/>
              </a:ext>
            </a:extLst>
          </p:cNvPr>
          <p:cNvSpPr/>
          <p:nvPr/>
        </p:nvSpPr>
        <p:spPr>
          <a:xfrm>
            <a:off x="7616593" y="18414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116;p89">
            <a:extLst>
              <a:ext uri="{FF2B5EF4-FFF2-40B4-BE49-F238E27FC236}">
                <a16:creationId xmlns:a16="http://schemas.microsoft.com/office/drawing/2014/main" id="{A5F3EDC2-99A5-42F2-83AF-003157CB0FE0}"/>
              </a:ext>
            </a:extLst>
          </p:cNvPr>
          <p:cNvSpPr/>
          <p:nvPr/>
        </p:nvSpPr>
        <p:spPr>
          <a:xfrm>
            <a:off x="8503793" y="31801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117;p89">
            <a:extLst>
              <a:ext uri="{FF2B5EF4-FFF2-40B4-BE49-F238E27FC236}">
                <a16:creationId xmlns:a16="http://schemas.microsoft.com/office/drawing/2014/main" id="{1A2B5A0A-1435-4EDE-8F88-90FEEA80C362}"/>
              </a:ext>
            </a:extLst>
          </p:cNvPr>
          <p:cNvSpPr/>
          <p:nvPr/>
        </p:nvSpPr>
        <p:spPr>
          <a:xfrm>
            <a:off x="10240006" y="383500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118;p89">
            <a:extLst>
              <a:ext uri="{FF2B5EF4-FFF2-40B4-BE49-F238E27FC236}">
                <a16:creationId xmlns:a16="http://schemas.microsoft.com/office/drawing/2014/main" id="{20DEB094-6AB9-40FC-B831-39B3CFFFE4CA}"/>
              </a:ext>
            </a:extLst>
          </p:cNvPr>
          <p:cNvSpPr/>
          <p:nvPr/>
        </p:nvSpPr>
        <p:spPr>
          <a:xfrm>
            <a:off x="5099843" y="31801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119;p89">
            <a:extLst>
              <a:ext uri="{FF2B5EF4-FFF2-40B4-BE49-F238E27FC236}">
                <a16:creationId xmlns:a16="http://schemas.microsoft.com/office/drawing/2014/main" id="{B5B9D779-FF0C-4F47-BD2A-1251E4173FFC}"/>
              </a:ext>
            </a:extLst>
          </p:cNvPr>
          <p:cNvSpPr/>
          <p:nvPr/>
        </p:nvSpPr>
        <p:spPr>
          <a:xfrm>
            <a:off x="7616593" y="31942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120;p89">
            <a:extLst>
              <a:ext uri="{FF2B5EF4-FFF2-40B4-BE49-F238E27FC236}">
                <a16:creationId xmlns:a16="http://schemas.microsoft.com/office/drawing/2014/main" id="{C29A79A6-7E4D-46AA-9DCD-8BF0266E7F5A}"/>
              </a:ext>
            </a:extLst>
          </p:cNvPr>
          <p:cNvSpPr/>
          <p:nvPr/>
        </p:nvSpPr>
        <p:spPr>
          <a:xfrm>
            <a:off x="10240006" y="18414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121;p89">
            <a:extLst>
              <a:ext uri="{FF2B5EF4-FFF2-40B4-BE49-F238E27FC236}">
                <a16:creationId xmlns:a16="http://schemas.microsoft.com/office/drawing/2014/main" id="{2ED2B038-7BE8-4632-9B22-B0B95BC02AB8}"/>
              </a:ext>
            </a:extLst>
          </p:cNvPr>
          <p:cNvSpPr/>
          <p:nvPr/>
        </p:nvSpPr>
        <p:spPr>
          <a:xfrm>
            <a:off x="10240018" y="25059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122;p89">
            <a:extLst>
              <a:ext uri="{FF2B5EF4-FFF2-40B4-BE49-F238E27FC236}">
                <a16:creationId xmlns:a16="http://schemas.microsoft.com/office/drawing/2014/main" id="{35ACB510-69C4-403F-AFA4-32AE15450763}"/>
              </a:ext>
            </a:extLst>
          </p:cNvPr>
          <p:cNvSpPr/>
          <p:nvPr/>
        </p:nvSpPr>
        <p:spPr>
          <a:xfrm>
            <a:off x="2581493" y="251078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123;p89">
            <a:extLst>
              <a:ext uri="{FF2B5EF4-FFF2-40B4-BE49-F238E27FC236}">
                <a16:creationId xmlns:a16="http://schemas.microsoft.com/office/drawing/2014/main" id="{AD66DAAD-3F00-4180-9BEC-ECF2C3B6D8B7}"/>
              </a:ext>
            </a:extLst>
          </p:cNvPr>
          <p:cNvSpPr/>
          <p:nvPr/>
        </p:nvSpPr>
        <p:spPr>
          <a:xfrm>
            <a:off x="4250343" y="31942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124;p89">
            <a:extLst>
              <a:ext uri="{FF2B5EF4-FFF2-40B4-BE49-F238E27FC236}">
                <a16:creationId xmlns:a16="http://schemas.microsoft.com/office/drawing/2014/main" id="{EEFDD47F-402E-4F28-B6E8-C4E064C5CB18}"/>
              </a:ext>
            </a:extLst>
          </p:cNvPr>
          <p:cNvSpPr/>
          <p:nvPr/>
        </p:nvSpPr>
        <p:spPr>
          <a:xfrm>
            <a:off x="5099843" y="25059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125;p89">
            <a:extLst>
              <a:ext uri="{FF2B5EF4-FFF2-40B4-BE49-F238E27FC236}">
                <a16:creationId xmlns:a16="http://schemas.microsoft.com/office/drawing/2014/main" id="{C306F32C-13C4-4BB7-A66D-5433C5696CA0}"/>
              </a:ext>
            </a:extLst>
          </p:cNvPr>
          <p:cNvSpPr/>
          <p:nvPr/>
        </p:nvSpPr>
        <p:spPr>
          <a:xfrm>
            <a:off x="7616593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126;p89">
            <a:extLst>
              <a:ext uri="{FF2B5EF4-FFF2-40B4-BE49-F238E27FC236}">
                <a16:creationId xmlns:a16="http://schemas.microsoft.com/office/drawing/2014/main" id="{E11DBC21-CD21-4AAC-AFB4-7641369BAEA8}"/>
              </a:ext>
            </a:extLst>
          </p:cNvPr>
          <p:cNvSpPr/>
          <p:nvPr/>
        </p:nvSpPr>
        <p:spPr>
          <a:xfrm>
            <a:off x="7616593" y="38706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127;p89">
            <a:extLst>
              <a:ext uri="{FF2B5EF4-FFF2-40B4-BE49-F238E27FC236}">
                <a16:creationId xmlns:a16="http://schemas.microsoft.com/office/drawing/2014/main" id="{71102F6B-1765-4446-971C-E2F9947CE25E}"/>
              </a:ext>
            </a:extLst>
          </p:cNvPr>
          <p:cNvSpPr/>
          <p:nvPr/>
        </p:nvSpPr>
        <p:spPr>
          <a:xfrm>
            <a:off x="9381968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128;p89">
            <a:extLst>
              <a:ext uri="{FF2B5EF4-FFF2-40B4-BE49-F238E27FC236}">
                <a16:creationId xmlns:a16="http://schemas.microsoft.com/office/drawing/2014/main" id="{541C6A9F-4E07-44DB-BF06-7DF96002A289}"/>
              </a:ext>
            </a:extLst>
          </p:cNvPr>
          <p:cNvSpPr/>
          <p:nvPr/>
        </p:nvSpPr>
        <p:spPr>
          <a:xfrm>
            <a:off x="10240006" y="317048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2129;p89">
            <a:extLst>
              <a:ext uri="{FF2B5EF4-FFF2-40B4-BE49-F238E27FC236}">
                <a16:creationId xmlns:a16="http://schemas.microsoft.com/office/drawing/2014/main" id="{18491979-3F55-4EE0-B1F4-414620571002}"/>
              </a:ext>
            </a:extLst>
          </p:cNvPr>
          <p:cNvSpPr/>
          <p:nvPr/>
        </p:nvSpPr>
        <p:spPr>
          <a:xfrm>
            <a:off x="3420943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" name="Google Shape;769;p44">
            <a:extLst>
              <a:ext uri="{FF2B5EF4-FFF2-40B4-BE49-F238E27FC236}">
                <a16:creationId xmlns:a16="http://schemas.microsoft.com/office/drawing/2014/main" id="{C23919A7-48A0-4806-AD5F-C07F65E6AAE7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4" name="Google Shape;167;p18">
            <a:extLst>
              <a:ext uri="{FF2B5EF4-FFF2-40B4-BE49-F238E27FC236}">
                <a16:creationId xmlns:a16="http://schemas.microsoft.com/office/drawing/2014/main" id="{899CEF67-49D8-4D73-A69F-1005336F7D4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1">
            <a:extLst>
              <a:ext uri="{FF2B5EF4-FFF2-40B4-BE49-F238E27FC236}">
                <a16:creationId xmlns:a16="http://schemas.microsoft.com/office/drawing/2014/main" id="{3873A118-4E42-417B-8B62-74767643F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061985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109;p89">
            <a:extLst>
              <a:ext uri="{FF2B5EF4-FFF2-40B4-BE49-F238E27FC236}">
                <a16:creationId xmlns:a16="http://schemas.microsoft.com/office/drawing/2014/main" id="{86B286D9-518E-44FC-99E5-8386CABEB0B8}"/>
              </a:ext>
            </a:extLst>
          </p:cNvPr>
          <p:cNvGraphicFramePr/>
          <p:nvPr/>
        </p:nvGraphicFramePr>
        <p:xfrm>
          <a:off x="2451218" y="1755655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2110;p89">
            <a:extLst>
              <a:ext uri="{FF2B5EF4-FFF2-40B4-BE49-F238E27FC236}">
                <a16:creationId xmlns:a16="http://schemas.microsoft.com/office/drawing/2014/main" id="{3D1CAD06-AFE9-4BF7-B691-B1F606FFC68A}"/>
              </a:ext>
            </a:extLst>
          </p:cNvPr>
          <p:cNvSpPr/>
          <p:nvPr/>
        </p:nvSpPr>
        <p:spPr>
          <a:xfrm>
            <a:off x="5099843" y="18317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111;p89">
            <a:extLst>
              <a:ext uri="{FF2B5EF4-FFF2-40B4-BE49-F238E27FC236}">
                <a16:creationId xmlns:a16="http://schemas.microsoft.com/office/drawing/2014/main" id="{F76B5258-0E8D-40A4-B1E0-A61E43F5A5EC}"/>
              </a:ext>
            </a:extLst>
          </p:cNvPr>
          <p:cNvSpPr/>
          <p:nvPr/>
        </p:nvSpPr>
        <p:spPr>
          <a:xfrm>
            <a:off x="5099843" y="38543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112;p89">
            <a:extLst>
              <a:ext uri="{FF2B5EF4-FFF2-40B4-BE49-F238E27FC236}">
                <a16:creationId xmlns:a16="http://schemas.microsoft.com/office/drawing/2014/main" id="{0EBE7C6C-D1F6-4675-B636-DD5275133E5C}"/>
              </a:ext>
            </a:extLst>
          </p:cNvPr>
          <p:cNvSpPr/>
          <p:nvPr/>
        </p:nvSpPr>
        <p:spPr>
          <a:xfrm>
            <a:off x="2581493" y="385894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113;p89">
            <a:extLst>
              <a:ext uri="{FF2B5EF4-FFF2-40B4-BE49-F238E27FC236}">
                <a16:creationId xmlns:a16="http://schemas.microsoft.com/office/drawing/2014/main" id="{1C4D9601-9149-472E-9812-CEB9F6B2F759}"/>
              </a:ext>
            </a:extLst>
          </p:cNvPr>
          <p:cNvSpPr/>
          <p:nvPr/>
        </p:nvSpPr>
        <p:spPr>
          <a:xfrm>
            <a:off x="2581493" y="318014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114;p89">
            <a:extLst>
              <a:ext uri="{FF2B5EF4-FFF2-40B4-BE49-F238E27FC236}">
                <a16:creationId xmlns:a16="http://schemas.microsoft.com/office/drawing/2014/main" id="{5F81200C-127F-48C2-972F-D7DCE814D076}"/>
              </a:ext>
            </a:extLst>
          </p:cNvPr>
          <p:cNvSpPr/>
          <p:nvPr/>
        </p:nvSpPr>
        <p:spPr>
          <a:xfrm>
            <a:off x="2581493" y="184141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115;p89">
            <a:extLst>
              <a:ext uri="{FF2B5EF4-FFF2-40B4-BE49-F238E27FC236}">
                <a16:creationId xmlns:a16="http://schemas.microsoft.com/office/drawing/2014/main" id="{382439FA-59BC-428F-9247-4F87FEC1FDD4}"/>
              </a:ext>
            </a:extLst>
          </p:cNvPr>
          <p:cNvSpPr/>
          <p:nvPr/>
        </p:nvSpPr>
        <p:spPr>
          <a:xfrm>
            <a:off x="7616593" y="18414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116;p89">
            <a:extLst>
              <a:ext uri="{FF2B5EF4-FFF2-40B4-BE49-F238E27FC236}">
                <a16:creationId xmlns:a16="http://schemas.microsoft.com/office/drawing/2014/main" id="{A5F3EDC2-99A5-42F2-83AF-003157CB0FE0}"/>
              </a:ext>
            </a:extLst>
          </p:cNvPr>
          <p:cNvSpPr/>
          <p:nvPr/>
        </p:nvSpPr>
        <p:spPr>
          <a:xfrm>
            <a:off x="8503793" y="31801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117;p89">
            <a:extLst>
              <a:ext uri="{FF2B5EF4-FFF2-40B4-BE49-F238E27FC236}">
                <a16:creationId xmlns:a16="http://schemas.microsoft.com/office/drawing/2014/main" id="{1A2B5A0A-1435-4EDE-8F88-90FEEA80C362}"/>
              </a:ext>
            </a:extLst>
          </p:cNvPr>
          <p:cNvSpPr/>
          <p:nvPr/>
        </p:nvSpPr>
        <p:spPr>
          <a:xfrm>
            <a:off x="10240006" y="383500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118;p89">
            <a:extLst>
              <a:ext uri="{FF2B5EF4-FFF2-40B4-BE49-F238E27FC236}">
                <a16:creationId xmlns:a16="http://schemas.microsoft.com/office/drawing/2014/main" id="{20DEB094-6AB9-40FC-B831-39B3CFFFE4CA}"/>
              </a:ext>
            </a:extLst>
          </p:cNvPr>
          <p:cNvSpPr/>
          <p:nvPr/>
        </p:nvSpPr>
        <p:spPr>
          <a:xfrm>
            <a:off x="5099843" y="31801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119;p89">
            <a:extLst>
              <a:ext uri="{FF2B5EF4-FFF2-40B4-BE49-F238E27FC236}">
                <a16:creationId xmlns:a16="http://schemas.microsoft.com/office/drawing/2014/main" id="{B5B9D779-FF0C-4F47-BD2A-1251E4173FFC}"/>
              </a:ext>
            </a:extLst>
          </p:cNvPr>
          <p:cNvSpPr/>
          <p:nvPr/>
        </p:nvSpPr>
        <p:spPr>
          <a:xfrm>
            <a:off x="7616593" y="31942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120;p89">
            <a:extLst>
              <a:ext uri="{FF2B5EF4-FFF2-40B4-BE49-F238E27FC236}">
                <a16:creationId xmlns:a16="http://schemas.microsoft.com/office/drawing/2014/main" id="{C29A79A6-7E4D-46AA-9DCD-8BF0266E7F5A}"/>
              </a:ext>
            </a:extLst>
          </p:cNvPr>
          <p:cNvSpPr/>
          <p:nvPr/>
        </p:nvSpPr>
        <p:spPr>
          <a:xfrm>
            <a:off x="10240006" y="18414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121;p89">
            <a:extLst>
              <a:ext uri="{FF2B5EF4-FFF2-40B4-BE49-F238E27FC236}">
                <a16:creationId xmlns:a16="http://schemas.microsoft.com/office/drawing/2014/main" id="{2ED2B038-7BE8-4632-9B22-B0B95BC02AB8}"/>
              </a:ext>
            </a:extLst>
          </p:cNvPr>
          <p:cNvSpPr/>
          <p:nvPr/>
        </p:nvSpPr>
        <p:spPr>
          <a:xfrm>
            <a:off x="10240018" y="25059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122;p89">
            <a:extLst>
              <a:ext uri="{FF2B5EF4-FFF2-40B4-BE49-F238E27FC236}">
                <a16:creationId xmlns:a16="http://schemas.microsoft.com/office/drawing/2014/main" id="{35ACB510-69C4-403F-AFA4-32AE15450763}"/>
              </a:ext>
            </a:extLst>
          </p:cNvPr>
          <p:cNvSpPr/>
          <p:nvPr/>
        </p:nvSpPr>
        <p:spPr>
          <a:xfrm>
            <a:off x="2581493" y="251078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123;p89">
            <a:extLst>
              <a:ext uri="{FF2B5EF4-FFF2-40B4-BE49-F238E27FC236}">
                <a16:creationId xmlns:a16="http://schemas.microsoft.com/office/drawing/2014/main" id="{AD66DAAD-3F00-4180-9BEC-ECF2C3B6D8B7}"/>
              </a:ext>
            </a:extLst>
          </p:cNvPr>
          <p:cNvSpPr/>
          <p:nvPr/>
        </p:nvSpPr>
        <p:spPr>
          <a:xfrm>
            <a:off x="4250343" y="31942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124;p89">
            <a:extLst>
              <a:ext uri="{FF2B5EF4-FFF2-40B4-BE49-F238E27FC236}">
                <a16:creationId xmlns:a16="http://schemas.microsoft.com/office/drawing/2014/main" id="{EEFDD47F-402E-4F28-B6E8-C4E064C5CB18}"/>
              </a:ext>
            </a:extLst>
          </p:cNvPr>
          <p:cNvSpPr/>
          <p:nvPr/>
        </p:nvSpPr>
        <p:spPr>
          <a:xfrm>
            <a:off x="5099843" y="25059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125;p89">
            <a:extLst>
              <a:ext uri="{FF2B5EF4-FFF2-40B4-BE49-F238E27FC236}">
                <a16:creationId xmlns:a16="http://schemas.microsoft.com/office/drawing/2014/main" id="{C306F32C-13C4-4BB7-A66D-5433C5696CA0}"/>
              </a:ext>
            </a:extLst>
          </p:cNvPr>
          <p:cNvSpPr/>
          <p:nvPr/>
        </p:nvSpPr>
        <p:spPr>
          <a:xfrm>
            <a:off x="7616593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126;p89">
            <a:extLst>
              <a:ext uri="{FF2B5EF4-FFF2-40B4-BE49-F238E27FC236}">
                <a16:creationId xmlns:a16="http://schemas.microsoft.com/office/drawing/2014/main" id="{E11DBC21-CD21-4AAC-AFB4-7641369BAEA8}"/>
              </a:ext>
            </a:extLst>
          </p:cNvPr>
          <p:cNvSpPr/>
          <p:nvPr/>
        </p:nvSpPr>
        <p:spPr>
          <a:xfrm>
            <a:off x="7616593" y="38706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127;p89">
            <a:extLst>
              <a:ext uri="{FF2B5EF4-FFF2-40B4-BE49-F238E27FC236}">
                <a16:creationId xmlns:a16="http://schemas.microsoft.com/office/drawing/2014/main" id="{71102F6B-1765-4446-971C-E2F9947CE25E}"/>
              </a:ext>
            </a:extLst>
          </p:cNvPr>
          <p:cNvSpPr/>
          <p:nvPr/>
        </p:nvSpPr>
        <p:spPr>
          <a:xfrm>
            <a:off x="9381968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128;p89">
            <a:extLst>
              <a:ext uri="{FF2B5EF4-FFF2-40B4-BE49-F238E27FC236}">
                <a16:creationId xmlns:a16="http://schemas.microsoft.com/office/drawing/2014/main" id="{541C6A9F-4E07-44DB-BF06-7DF96002A289}"/>
              </a:ext>
            </a:extLst>
          </p:cNvPr>
          <p:cNvSpPr/>
          <p:nvPr/>
        </p:nvSpPr>
        <p:spPr>
          <a:xfrm>
            <a:off x="10240006" y="317048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2129;p89">
            <a:extLst>
              <a:ext uri="{FF2B5EF4-FFF2-40B4-BE49-F238E27FC236}">
                <a16:creationId xmlns:a16="http://schemas.microsoft.com/office/drawing/2014/main" id="{18491979-3F55-4EE0-B1F4-414620571002}"/>
              </a:ext>
            </a:extLst>
          </p:cNvPr>
          <p:cNvSpPr/>
          <p:nvPr/>
        </p:nvSpPr>
        <p:spPr>
          <a:xfrm>
            <a:off x="3420943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" name="Google Shape;769;p44">
            <a:extLst>
              <a:ext uri="{FF2B5EF4-FFF2-40B4-BE49-F238E27FC236}">
                <a16:creationId xmlns:a16="http://schemas.microsoft.com/office/drawing/2014/main" id="{C23919A7-48A0-4806-AD5F-C07F65E6AAE7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5" name="Google Shape;806;p45">
            <a:extLst>
              <a:ext uri="{FF2B5EF4-FFF2-40B4-BE49-F238E27FC236}">
                <a16:creationId xmlns:a16="http://schemas.microsoft.com/office/drawing/2014/main" id="{95EC1D2F-40C8-4622-B4BE-AC2C292AE3C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60114" y="5306539"/>
            <a:ext cx="1421921" cy="730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1">
            <a:extLst>
              <a:ext uri="{FF2B5EF4-FFF2-40B4-BE49-F238E27FC236}">
                <a16:creationId xmlns:a16="http://schemas.microsoft.com/office/drawing/2014/main" id="{25D0D160-7CCA-44C1-BEFA-C67FEE8C8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79759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068;p88">
            <a:extLst>
              <a:ext uri="{FF2B5EF4-FFF2-40B4-BE49-F238E27FC236}">
                <a16:creationId xmlns:a16="http://schemas.microsoft.com/office/drawing/2014/main" id="{0079F8A1-1DB5-4DE1-A223-7FB02FC3E5F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97315" y="11710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69;p88">
            <a:extLst>
              <a:ext uri="{FF2B5EF4-FFF2-40B4-BE49-F238E27FC236}">
                <a16:creationId xmlns:a16="http://schemas.microsoft.com/office/drawing/2014/main" id="{5DC1178D-1CDA-485B-9FB1-56FD878D98C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53390" y="11225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70;p88">
            <a:extLst>
              <a:ext uri="{FF2B5EF4-FFF2-40B4-BE49-F238E27FC236}">
                <a16:creationId xmlns:a16="http://schemas.microsoft.com/office/drawing/2014/main" id="{93BAD4AF-FD6C-495B-A723-BE916CA96F6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06190" y="19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071;p88">
            <a:extLst>
              <a:ext uri="{FF2B5EF4-FFF2-40B4-BE49-F238E27FC236}">
                <a16:creationId xmlns:a16="http://schemas.microsoft.com/office/drawing/2014/main" id="{52259E96-4A8C-4AA3-9FC5-FA330E43A4E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47690" y="23716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072;p88">
            <a:extLst>
              <a:ext uri="{FF2B5EF4-FFF2-40B4-BE49-F238E27FC236}">
                <a16:creationId xmlns:a16="http://schemas.microsoft.com/office/drawing/2014/main" id="{D1F647FE-AD28-4DA3-B8FC-6FF2E4F791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10540" y="28656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073;p88">
            <a:extLst>
              <a:ext uri="{FF2B5EF4-FFF2-40B4-BE49-F238E27FC236}">
                <a16:creationId xmlns:a16="http://schemas.microsoft.com/office/drawing/2014/main" id="{C17279B5-9B05-44E3-B9EB-C0C70174B0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56165" y="18728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074;p88">
            <a:extLst>
              <a:ext uri="{FF2B5EF4-FFF2-40B4-BE49-F238E27FC236}">
                <a16:creationId xmlns:a16="http://schemas.microsoft.com/office/drawing/2014/main" id="{34C1D78B-E6BF-44CA-992F-1AB91C75F1A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79115" y="2688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075;p88">
            <a:extLst>
              <a:ext uri="{FF2B5EF4-FFF2-40B4-BE49-F238E27FC236}">
                <a16:creationId xmlns:a16="http://schemas.microsoft.com/office/drawing/2014/main" id="{48CA4865-3265-4F51-96C8-D32885BDE25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48115" y="18728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076;p88">
            <a:extLst>
              <a:ext uri="{FF2B5EF4-FFF2-40B4-BE49-F238E27FC236}">
                <a16:creationId xmlns:a16="http://schemas.microsoft.com/office/drawing/2014/main" id="{6B38A1B3-5C5B-40A8-B195-860B2E1C7F7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85065" y="2688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077;p88">
            <a:extLst>
              <a:ext uri="{FF2B5EF4-FFF2-40B4-BE49-F238E27FC236}">
                <a16:creationId xmlns:a16="http://schemas.microsoft.com/office/drawing/2014/main" id="{D0EBD20E-7300-4B8F-8339-AE89FD0A2A5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74515" y="3125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078;p88">
            <a:extLst>
              <a:ext uri="{FF2B5EF4-FFF2-40B4-BE49-F238E27FC236}">
                <a16:creationId xmlns:a16="http://schemas.microsoft.com/office/drawing/2014/main" id="{4A42CA2E-33E3-467F-BE9D-1BFB7F5E181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5440" y="34183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079;p88">
            <a:extLst>
              <a:ext uri="{FF2B5EF4-FFF2-40B4-BE49-F238E27FC236}">
                <a16:creationId xmlns:a16="http://schemas.microsoft.com/office/drawing/2014/main" id="{9B03E71C-CE17-44D6-9522-00BB97CB64D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39978" y="3519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080;p88">
            <a:extLst>
              <a:ext uri="{FF2B5EF4-FFF2-40B4-BE49-F238E27FC236}">
                <a16:creationId xmlns:a16="http://schemas.microsoft.com/office/drawing/2014/main" id="{3CDB5101-4D5D-4B07-BF14-823BFACF55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8690" y="27645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081;p88">
            <a:extLst>
              <a:ext uri="{FF2B5EF4-FFF2-40B4-BE49-F238E27FC236}">
                <a16:creationId xmlns:a16="http://schemas.microsoft.com/office/drawing/2014/main" id="{115F6C0B-C085-4E15-B454-E680BAB8137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14528" y="16180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82;p88">
            <a:extLst>
              <a:ext uri="{FF2B5EF4-FFF2-40B4-BE49-F238E27FC236}">
                <a16:creationId xmlns:a16="http://schemas.microsoft.com/office/drawing/2014/main" id="{02CCE6F8-E2F8-4095-BE99-B7BD9E4E917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15865" y="20344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083;p88">
            <a:extLst>
              <a:ext uri="{FF2B5EF4-FFF2-40B4-BE49-F238E27FC236}">
                <a16:creationId xmlns:a16="http://schemas.microsoft.com/office/drawing/2014/main" id="{C1395130-063A-494D-B665-5C31B3A8A9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94740" y="35776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84;p88">
            <a:extLst>
              <a:ext uri="{FF2B5EF4-FFF2-40B4-BE49-F238E27FC236}">
                <a16:creationId xmlns:a16="http://schemas.microsoft.com/office/drawing/2014/main" id="{AA977605-BD19-42D7-BD90-E7D3080D4A8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41165" y="40154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085;p88">
            <a:extLst>
              <a:ext uri="{FF2B5EF4-FFF2-40B4-BE49-F238E27FC236}">
                <a16:creationId xmlns:a16="http://schemas.microsoft.com/office/drawing/2014/main" id="{0505B135-9151-4CCC-B913-1E48FC4E9B5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87590" y="41485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86;p88">
            <a:extLst>
              <a:ext uri="{FF2B5EF4-FFF2-40B4-BE49-F238E27FC236}">
                <a16:creationId xmlns:a16="http://schemas.microsoft.com/office/drawing/2014/main" id="{66B3CC90-9D54-451A-9AF8-5B61E6F4236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05740" y="39745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087;p88">
            <a:extLst>
              <a:ext uri="{FF2B5EF4-FFF2-40B4-BE49-F238E27FC236}">
                <a16:creationId xmlns:a16="http://schemas.microsoft.com/office/drawing/2014/main" id="{5154E166-EDBE-48BB-A804-DF2174D2EE3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43490" y="36548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088;p88">
            <a:extLst>
              <a:ext uri="{FF2B5EF4-FFF2-40B4-BE49-F238E27FC236}">
                <a16:creationId xmlns:a16="http://schemas.microsoft.com/office/drawing/2014/main" id="{045A70CB-E869-47AD-8EA5-FDDBD8FCBD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8690" y="11710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089;p88">
            <a:extLst>
              <a:ext uri="{FF2B5EF4-FFF2-40B4-BE49-F238E27FC236}">
                <a16:creationId xmlns:a16="http://schemas.microsoft.com/office/drawing/2014/main" id="{8B2ADB0D-7744-461C-B64C-8E3CB3E2C18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26565" y="192967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090;p88">
            <a:extLst>
              <a:ext uri="{FF2B5EF4-FFF2-40B4-BE49-F238E27FC236}">
                <a16:creationId xmlns:a16="http://schemas.microsoft.com/office/drawing/2014/main" id="{02A54CA9-E98A-48AB-80BE-D293E79BBD7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41240" y="11225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091;p88">
            <a:extLst>
              <a:ext uri="{FF2B5EF4-FFF2-40B4-BE49-F238E27FC236}">
                <a16:creationId xmlns:a16="http://schemas.microsoft.com/office/drawing/2014/main" id="{8726BDE8-AEFE-48C8-9B92-963ED862D37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02865" y="28060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092;p88">
            <a:extLst>
              <a:ext uri="{FF2B5EF4-FFF2-40B4-BE49-F238E27FC236}">
                <a16:creationId xmlns:a16="http://schemas.microsoft.com/office/drawing/2014/main" id="{1C6CBEA2-812E-4667-8AF8-4A8717FBD3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9465" y="12942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093;p88">
            <a:extLst>
              <a:ext uri="{FF2B5EF4-FFF2-40B4-BE49-F238E27FC236}">
                <a16:creationId xmlns:a16="http://schemas.microsoft.com/office/drawing/2014/main" id="{9EC73518-AA07-4EF5-9B72-E6B3945E927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94565" y="2688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094;p88">
            <a:extLst>
              <a:ext uri="{FF2B5EF4-FFF2-40B4-BE49-F238E27FC236}">
                <a16:creationId xmlns:a16="http://schemas.microsoft.com/office/drawing/2014/main" id="{396FA986-8A41-4886-8B02-D56D5EE8808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14965" y="33802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095;p88">
            <a:extLst>
              <a:ext uri="{FF2B5EF4-FFF2-40B4-BE49-F238E27FC236}">
                <a16:creationId xmlns:a16="http://schemas.microsoft.com/office/drawing/2014/main" id="{AE672183-6C89-4334-8020-3A4458176A1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56165" y="42314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096;p88">
            <a:extLst>
              <a:ext uri="{FF2B5EF4-FFF2-40B4-BE49-F238E27FC236}">
                <a16:creationId xmlns:a16="http://schemas.microsoft.com/office/drawing/2014/main" id="{2823D911-7581-48A5-8544-52B7D5E200A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48540" y="19296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097;p88">
            <a:extLst>
              <a:ext uri="{FF2B5EF4-FFF2-40B4-BE49-F238E27FC236}">
                <a16:creationId xmlns:a16="http://schemas.microsoft.com/office/drawing/2014/main" id="{A505CCCB-3934-448A-8B13-3C1E50FA5BB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43265" y="33420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098;p88">
            <a:extLst>
              <a:ext uri="{FF2B5EF4-FFF2-40B4-BE49-F238E27FC236}">
                <a16:creationId xmlns:a16="http://schemas.microsoft.com/office/drawing/2014/main" id="{FF7139C4-FA34-4978-8508-E112AB5BB3B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94565" y="19296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099;p88">
            <a:extLst>
              <a:ext uri="{FF2B5EF4-FFF2-40B4-BE49-F238E27FC236}">
                <a16:creationId xmlns:a16="http://schemas.microsoft.com/office/drawing/2014/main" id="{FAB5FAF0-BB95-40CE-9911-1205EDE999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15865" y="40154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100;p88">
            <a:extLst>
              <a:ext uri="{FF2B5EF4-FFF2-40B4-BE49-F238E27FC236}">
                <a16:creationId xmlns:a16="http://schemas.microsoft.com/office/drawing/2014/main" id="{9117ADAD-7202-4CB8-996D-478C7D37901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49490" y="34468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101;p88">
            <a:extLst>
              <a:ext uri="{FF2B5EF4-FFF2-40B4-BE49-F238E27FC236}">
                <a16:creationId xmlns:a16="http://schemas.microsoft.com/office/drawing/2014/main" id="{AF50AD7F-4150-451A-9D15-C7A7CC030FB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17265" y="12189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102;p88">
            <a:extLst>
              <a:ext uri="{FF2B5EF4-FFF2-40B4-BE49-F238E27FC236}">
                <a16:creationId xmlns:a16="http://schemas.microsoft.com/office/drawing/2014/main" id="{90EBACFD-FE23-49C7-8373-766E667C95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38390" y="24715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103;p88">
            <a:extLst>
              <a:ext uri="{FF2B5EF4-FFF2-40B4-BE49-F238E27FC236}">
                <a16:creationId xmlns:a16="http://schemas.microsoft.com/office/drawing/2014/main" id="{2D5126CB-20F9-46E9-BEC9-269D07A41D5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39665" y="1599746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1DBC5BC8-A748-45AA-BAC8-E67EA8364646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CB41E5F-1BD2-4A8A-A7FF-3F5B35B2FDB8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0" name="Picture 1">
            <a:extLst>
              <a:ext uri="{FF2B5EF4-FFF2-40B4-BE49-F238E27FC236}">
                <a16:creationId xmlns:a16="http://schemas.microsoft.com/office/drawing/2014/main" id="{731BA79F-156A-438D-8399-BDD9D970E7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1003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014;p86">
            <a:extLst>
              <a:ext uri="{FF2B5EF4-FFF2-40B4-BE49-F238E27FC236}">
                <a16:creationId xmlns:a16="http://schemas.microsoft.com/office/drawing/2014/main" id="{5C9A0E19-4C22-433C-AE6B-0AE36896A9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3398407"/>
              </p:ext>
            </p:extLst>
          </p:nvPr>
        </p:nvGraphicFramePr>
        <p:xfrm>
          <a:off x="1998457" y="2098000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2015;p86">
            <a:extLst>
              <a:ext uri="{FF2B5EF4-FFF2-40B4-BE49-F238E27FC236}">
                <a16:creationId xmlns:a16="http://schemas.microsoft.com/office/drawing/2014/main" id="{E3072420-D026-48EE-A692-04E01894D59F}"/>
              </a:ext>
            </a:extLst>
          </p:cNvPr>
          <p:cNvSpPr/>
          <p:nvPr/>
        </p:nvSpPr>
        <p:spPr>
          <a:xfrm>
            <a:off x="4647082" y="2174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016;p86">
            <a:extLst>
              <a:ext uri="{FF2B5EF4-FFF2-40B4-BE49-F238E27FC236}">
                <a16:creationId xmlns:a16="http://schemas.microsoft.com/office/drawing/2014/main" id="{35D5CCC1-351F-4760-B539-2827BAE99C06}"/>
              </a:ext>
            </a:extLst>
          </p:cNvPr>
          <p:cNvSpPr/>
          <p:nvPr/>
        </p:nvSpPr>
        <p:spPr>
          <a:xfrm>
            <a:off x="4647082" y="41967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017;p86">
            <a:extLst>
              <a:ext uri="{FF2B5EF4-FFF2-40B4-BE49-F238E27FC236}">
                <a16:creationId xmlns:a16="http://schemas.microsoft.com/office/drawing/2014/main" id="{13AD2A81-B0E7-462A-80A4-9242427988E6}"/>
              </a:ext>
            </a:extLst>
          </p:cNvPr>
          <p:cNvSpPr/>
          <p:nvPr/>
        </p:nvSpPr>
        <p:spPr>
          <a:xfrm>
            <a:off x="2930207" y="42013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018;p86">
            <a:extLst>
              <a:ext uri="{FF2B5EF4-FFF2-40B4-BE49-F238E27FC236}">
                <a16:creationId xmlns:a16="http://schemas.microsoft.com/office/drawing/2014/main" id="{E6F5E0B2-3DF3-435D-8819-135379C4FFC0}"/>
              </a:ext>
            </a:extLst>
          </p:cNvPr>
          <p:cNvSpPr/>
          <p:nvPr/>
        </p:nvSpPr>
        <p:spPr>
          <a:xfrm>
            <a:off x="2930207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019;p86">
            <a:extLst>
              <a:ext uri="{FF2B5EF4-FFF2-40B4-BE49-F238E27FC236}">
                <a16:creationId xmlns:a16="http://schemas.microsoft.com/office/drawing/2014/main" id="{E145C168-CD50-4B10-8E03-6BCBFF9CEE48}"/>
              </a:ext>
            </a:extLst>
          </p:cNvPr>
          <p:cNvSpPr/>
          <p:nvPr/>
        </p:nvSpPr>
        <p:spPr>
          <a:xfrm>
            <a:off x="2930207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020;p86">
            <a:extLst>
              <a:ext uri="{FF2B5EF4-FFF2-40B4-BE49-F238E27FC236}">
                <a16:creationId xmlns:a16="http://schemas.microsoft.com/office/drawing/2014/main" id="{AA2E9DFC-B31B-4B09-A019-CAC4D301AA3D}"/>
              </a:ext>
            </a:extLst>
          </p:cNvPr>
          <p:cNvSpPr/>
          <p:nvPr/>
        </p:nvSpPr>
        <p:spPr>
          <a:xfrm>
            <a:off x="7163832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021;p86">
            <a:extLst>
              <a:ext uri="{FF2B5EF4-FFF2-40B4-BE49-F238E27FC236}">
                <a16:creationId xmlns:a16="http://schemas.microsoft.com/office/drawing/2014/main" id="{EB02E4A3-E5C0-451E-A1C3-9C8FD312DCFF}"/>
              </a:ext>
            </a:extLst>
          </p:cNvPr>
          <p:cNvSpPr/>
          <p:nvPr/>
        </p:nvSpPr>
        <p:spPr>
          <a:xfrm>
            <a:off x="8051032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022;p86">
            <a:extLst>
              <a:ext uri="{FF2B5EF4-FFF2-40B4-BE49-F238E27FC236}">
                <a16:creationId xmlns:a16="http://schemas.microsoft.com/office/drawing/2014/main" id="{5BAD00F5-F6B7-4401-AAFF-AD8C04CA5308}"/>
              </a:ext>
            </a:extLst>
          </p:cNvPr>
          <p:cNvSpPr/>
          <p:nvPr/>
        </p:nvSpPr>
        <p:spPr>
          <a:xfrm>
            <a:off x="8929195" y="41967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023;p86">
            <a:extLst>
              <a:ext uri="{FF2B5EF4-FFF2-40B4-BE49-F238E27FC236}">
                <a16:creationId xmlns:a16="http://schemas.microsoft.com/office/drawing/2014/main" id="{FC3BD72D-B0B5-4403-B445-7BF2D9E676AE}"/>
              </a:ext>
            </a:extLst>
          </p:cNvPr>
          <p:cNvSpPr/>
          <p:nvPr/>
        </p:nvSpPr>
        <p:spPr>
          <a:xfrm>
            <a:off x="4647082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024;p86">
            <a:extLst>
              <a:ext uri="{FF2B5EF4-FFF2-40B4-BE49-F238E27FC236}">
                <a16:creationId xmlns:a16="http://schemas.microsoft.com/office/drawing/2014/main" id="{199DD1BB-BE2C-49B9-B602-4DE2E60DE6DC}"/>
              </a:ext>
            </a:extLst>
          </p:cNvPr>
          <p:cNvSpPr/>
          <p:nvPr/>
        </p:nvSpPr>
        <p:spPr>
          <a:xfrm>
            <a:off x="7163832" y="35365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025;p86">
            <a:extLst>
              <a:ext uri="{FF2B5EF4-FFF2-40B4-BE49-F238E27FC236}">
                <a16:creationId xmlns:a16="http://schemas.microsoft.com/office/drawing/2014/main" id="{1DA01A02-B188-425A-9E04-86DB06D7FC24}"/>
              </a:ext>
            </a:extLst>
          </p:cNvPr>
          <p:cNvSpPr/>
          <p:nvPr/>
        </p:nvSpPr>
        <p:spPr>
          <a:xfrm>
            <a:off x="2055482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026;p86">
            <a:extLst>
              <a:ext uri="{FF2B5EF4-FFF2-40B4-BE49-F238E27FC236}">
                <a16:creationId xmlns:a16="http://schemas.microsoft.com/office/drawing/2014/main" id="{4771738D-2973-4C5C-801F-D6F82DF1B440}"/>
              </a:ext>
            </a:extLst>
          </p:cNvPr>
          <p:cNvSpPr/>
          <p:nvPr/>
        </p:nvSpPr>
        <p:spPr>
          <a:xfrm>
            <a:off x="9787245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027;p86">
            <a:extLst>
              <a:ext uri="{FF2B5EF4-FFF2-40B4-BE49-F238E27FC236}">
                <a16:creationId xmlns:a16="http://schemas.microsoft.com/office/drawing/2014/main" id="{45551DA2-D34D-4F94-9392-1424B3D803B1}"/>
              </a:ext>
            </a:extLst>
          </p:cNvPr>
          <p:cNvSpPr/>
          <p:nvPr/>
        </p:nvSpPr>
        <p:spPr>
          <a:xfrm>
            <a:off x="8929207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028;p86">
            <a:extLst>
              <a:ext uri="{FF2B5EF4-FFF2-40B4-BE49-F238E27FC236}">
                <a16:creationId xmlns:a16="http://schemas.microsoft.com/office/drawing/2014/main" id="{60B546B1-DEE5-43C5-B9F7-7715FE0CD961}"/>
              </a:ext>
            </a:extLst>
          </p:cNvPr>
          <p:cNvSpPr/>
          <p:nvPr/>
        </p:nvSpPr>
        <p:spPr>
          <a:xfrm>
            <a:off x="2930207" y="28531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029;p86">
            <a:extLst>
              <a:ext uri="{FF2B5EF4-FFF2-40B4-BE49-F238E27FC236}">
                <a16:creationId xmlns:a16="http://schemas.microsoft.com/office/drawing/2014/main" id="{4DE09E43-BB04-4336-A9F0-CF90A9D0141C}"/>
              </a:ext>
            </a:extLst>
          </p:cNvPr>
          <p:cNvSpPr/>
          <p:nvPr/>
        </p:nvSpPr>
        <p:spPr>
          <a:xfrm>
            <a:off x="3807632" y="28531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030;p86">
            <a:extLst>
              <a:ext uri="{FF2B5EF4-FFF2-40B4-BE49-F238E27FC236}">
                <a16:creationId xmlns:a16="http://schemas.microsoft.com/office/drawing/2014/main" id="{B1D1A0E5-57D2-4B2A-A78A-9FD753529209}"/>
              </a:ext>
            </a:extLst>
          </p:cNvPr>
          <p:cNvSpPr/>
          <p:nvPr/>
        </p:nvSpPr>
        <p:spPr>
          <a:xfrm>
            <a:off x="4647082" y="28483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031;p86">
            <a:extLst>
              <a:ext uri="{FF2B5EF4-FFF2-40B4-BE49-F238E27FC236}">
                <a16:creationId xmlns:a16="http://schemas.microsoft.com/office/drawing/2014/main" id="{9C1A7F02-A79B-470A-80F3-0C901F150E6A}"/>
              </a:ext>
            </a:extLst>
          </p:cNvPr>
          <p:cNvSpPr/>
          <p:nvPr/>
        </p:nvSpPr>
        <p:spPr>
          <a:xfrm>
            <a:off x="7163832" y="28601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032;p86">
            <a:extLst>
              <a:ext uri="{FF2B5EF4-FFF2-40B4-BE49-F238E27FC236}">
                <a16:creationId xmlns:a16="http://schemas.microsoft.com/office/drawing/2014/main" id="{5FD18CCA-B50F-4092-9BF0-C39E98542187}"/>
              </a:ext>
            </a:extLst>
          </p:cNvPr>
          <p:cNvSpPr/>
          <p:nvPr/>
        </p:nvSpPr>
        <p:spPr>
          <a:xfrm>
            <a:off x="7163832" y="42129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033;p86">
            <a:extLst>
              <a:ext uri="{FF2B5EF4-FFF2-40B4-BE49-F238E27FC236}">
                <a16:creationId xmlns:a16="http://schemas.microsoft.com/office/drawing/2014/main" id="{98E80325-A583-434D-B304-4C6E3435FE38}"/>
              </a:ext>
            </a:extLst>
          </p:cNvPr>
          <p:cNvSpPr/>
          <p:nvPr/>
        </p:nvSpPr>
        <p:spPr>
          <a:xfrm>
            <a:off x="8929207" y="28601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2034;p86">
            <a:extLst>
              <a:ext uri="{FF2B5EF4-FFF2-40B4-BE49-F238E27FC236}">
                <a16:creationId xmlns:a16="http://schemas.microsoft.com/office/drawing/2014/main" id="{7D8DF10A-A70A-4CBA-AF60-B95CF06052C2}"/>
              </a:ext>
            </a:extLst>
          </p:cNvPr>
          <p:cNvSpPr/>
          <p:nvPr/>
        </p:nvSpPr>
        <p:spPr>
          <a:xfrm>
            <a:off x="8919145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3" name="Google Shape;167;p18">
            <a:extLst>
              <a:ext uri="{FF2B5EF4-FFF2-40B4-BE49-F238E27FC236}">
                <a16:creationId xmlns:a16="http://schemas.microsoft.com/office/drawing/2014/main" id="{19D70B02-0847-4E14-B762-A8AD643DC3E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769;p44">
            <a:extLst>
              <a:ext uri="{FF2B5EF4-FFF2-40B4-BE49-F238E27FC236}">
                <a16:creationId xmlns:a16="http://schemas.microsoft.com/office/drawing/2014/main" id="{664D52A9-CEA2-4B5D-A07D-23FC7E79224F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5" name="Picture 1">
            <a:extLst>
              <a:ext uri="{FF2B5EF4-FFF2-40B4-BE49-F238E27FC236}">
                <a16:creationId xmlns:a16="http://schemas.microsoft.com/office/drawing/2014/main" id="{CC738A27-C7DB-4980-92C4-A1B383A1A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365948"/>
      </p:ext>
    </p:extLst>
  </p:cSld>
  <p:clrMapOvr>
    <a:masterClrMapping/>
  </p:clrMapOvr>
  <p:transition spd="slow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014;p86">
            <a:extLst>
              <a:ext uri="{FF2B5EF4-FFF2-40B4-BE49-F238E27FC236}">
                <a16:creationId xmlns:a16="http://schemas.microsoft.com/office/drawing/2014/main" id="{5C9A0E19-4C22-433C-AE6B-0AE36896A970}"/>
              </a:ext>
            </a:extLst>
          </p:cNvPr>
          <p:cNvGraphicFramePr/>
          <p:nvPr/>
        </p:nvGraphicFramePr>
        <p:xfrm>
          <a:off x="1998457" y="2098000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2015;p86">
            <a:extLst>
              <a:ext uri="{FF2B5EF4-FFF2-40B4-BE49-F238E27FC236}">
                <a16:creationId xmlns:a16="http://schemas.microsoft.com/office/drawing/2014/main" id="{E3072420-D026-48EE-A692-04E01894D59F}"/>
              </a:ext>
            </a:extLst>
          </p:cNvPr>
          <p:cNvSpPr/>
          <p:nvPr/>
        </p:nvSpPr>
        <p:spPr>
          <a:xfrm>
            <a:off x="4647082" y="2174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016;p86">
            <a:extLst>
              <a:ext uri="{FF2B5EF4-FFF2-40B4-BE49-F238E27FC236}">
                <a16:creationId xmlns:a16="http://schemas.microsoft.com/office/drawing/2014/main" id="{35D5CCC1-351F-4760-B539-2827BAE99C06}"/>
              </a:ext>
            </a:extLst>
          </p:cNvPr>
          <p:cNvSpPr/>
          <p:nvPr/>
        </p:nvSpPr>
        <p:spPr>
          <a:xfrm>
            <a:off x="4647082" y="41967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017;p86">
            <a:extLst>
              <a:ext uri="{FF2B5EF4-FFF2-40B4-BE49-F238E27FC236}">
                <a16:creationId xmlns:a16="http://schemas.microsoft.com/office/drawing/2014/main" id="{13AD2A81-B0E7-462A-80A4-9242427988E6}"/>
              </a:ext>
            </a:extLst>
          </p:cNvPr>
          <p:cNvSpPr/>
          <p:nvPr/>
        </p:nvSpPr>
        <p:spPr>
          <a:xfrm>
            <a:off x="2930207" y="42013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018;p86">
            <a:extLst>
              <a:ext uri="{FF2B5EF4-FFF2-40B4-BE49-F238E27FC236}">
                <a16:creationId xmlns:a16="http://schemas.microsoft.com/office/drawing/2014/main" id="{E6F5E0B2-3DF3-435D-8819-135379C4FFC0}"/>
              </a:ext>
            </a:extLst>
          </p:cNvPr>
          <p:cNvSpPr/>
          <p:nvPr/>
        </p:nvSpPr>
        <p:spPr>
          <a:xfrm>
            <a:off x="2930207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019;p86">
            <a:extLst>
              <a:ext uri="{FF2B5EF4-FFF2-40B4-BE49-F238E27FC236}">
                <a16:creationId xmlns:a16="http://schemas.microsoft.com/office/drawing/2014/main" id="{E145C168-CD50-4B10-8E03-6BCBFF9CEE48}"/>
              </a:ext>
            </a:extLst>
          </p:cNvPr>
          <p:cNvSpPr/>
          <p:nvPr/>
        </p:nvSpPr>
        <p:spPr>
          <a:xfrm>
            <a:off x="2930207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020;p86">
            <a:extLst>
              <a:ext uri="{FF2B5EF4-FFF2-40B4-BE49-F238E27FC236}">
                <a16:creationId xmlns:a16="http://schemas.microsoft.com/office/drawing/2014/main" id="{AA2E9DFC-B31B-4B09-A019-CAC4D301AA3D}"/>
              </a:ext>
            </a:extLst>
          </p:cNvPr>
          <p:cNvSpPr/>
          <p:nvPr/>
        </p:nvSpPr>
        <p:spPr>
          <a:xfrm>
            <a:off x="7163832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021;p86">
            <a:extLst>
              <a:ext uri="{FF2B5EF4-FFF2-40B4-BE49-F238E27FC236}">
                <a16:creationId xmlns:a16="http://schemas.microsoft.com/office/drawing/2014/main" id="{EB02E4A3-E5C0-451E-A1C3-9C8FD312DCFF}"/>
              </a:ext>
            </a:extLst>
          </p:cNvPr>
          <p:cNvSpPr/>
          <p:nvPr/>
        </p:nvSpPr>
        <p:spPr>
          <a:xfrm>
            <a:off x="8051032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022;p86">
            <a:extLst>
              <a:ext uri="{FF2B5EF4-FFF2-40B4-BE49-F238E27FC236}">
                <a16:creationId xmlns:a16="http://schemas.microsoft.com/office/drawing/2014/main" id="{5BAD00F5-F6B7-4401-AAFF-AD8C04CA5308}"/>
              </a:ext>
            </a:extLst>
          </p:cNvPr>
          <p:cNvSpPr/>
          <p:nvPr/>
        </p:nvSpPr>
        <p:spPr>
          <a:xfrm>
            <a:off x="8929195" y="41967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023;p86">
            <a:extLst>
              <a:ext uri="{FF2B5EF4-FFF2-40B4-BE49-F238E27FC236}">
                <a16:creationId xmlns:a16="http://schemas.microsoft.com/office/drawing/2014/main" id="{FC3BD72D-B0B5-4403-B445-7BF2D9E676AE}"/>
              </a:ext>
            </a:extLst>
          </p:cNvPr>
          <p:cNvSpPr/>
          <p:nvPr/>
        </p:nvSpPr>
        <p:spPr>
          <a:xfrm>
            <a:off x="4647082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024;p86">
            <a:extLst>
              <a:ext uri="{FF2B5EF4-FFF2-40B4-BE49-F238E27FC236}">
                <a16:creationId xmlns:a16="http://schemas.microsoft.com/office/drawing/2014/main" id="{199DD1BB-BE2C-49B9-B602-4DE2E60DE6DC}"/>
              </a:ext>
            </a:extLst>
          </p:cNvPr>
          <p:cNvSpPr/>
          <p:nvPr/>
        </p:nvSpPr>
        <p:spPr>
          <a:xfrm>
            <a:off x="7163832" y="35365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025;p86">
            <a:extLst>
              <a:ext uri="{FF2B5EF4-FFF2-40B4-BE49-F238E27FC236}">
                <a16:creationId xmlns:a16="http://schemas.microsoft.com/office/drawing/2014/main" id="{1DA01A02-B188-425A-9E04-86DB06D7FC24}"/>
              </a:ext>
            </a:extLst>
          </p:cNvPr>
          <p:cNvSpPr/>
          <p:nvPr/>
        </p:nvSpPr>
        <p:spPr>
          <a:xfrm>
            <a:off x="2055482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026;p86">
            <a:extLst>
              <a:ext uri="{FF2B5EF4-FFF2-40B4-BE49-F238E27FC236}">
                <a16:creationId xmlns:a16="http://schemas.microsoft.com/office/drawing/2014/main" id="{4771738D-2973-4C5C-801F-D6F82DF1B440}"/>
              </a:ext>
            </a:extLst>
          </p:cNvPr>
          <p:cNvSpPr/>
          <p:nvPr/>
        </p:nvSpPr>
        <p:spPr>
          <a:xfrm>
            <a:off x="9787245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027;p86">
            <a:extLst>
              <a:ext uri="{FF2B5EF4-FFF2-40B4-BE49-F238E27FC236}">
                <a16:creationId xmlns:a16="http://schemas.microsoft.com/office/drawing/2014/main" id="{45551DA2-D34D-4F94-9392-1424B3D803B1}"/>
              </a:ext>
            </a:extLst>
          </p:cNvPr>
          <p:cNvSpPr/>
          <p:nvPr/>
        </p:nvSpPr>
        <p:spPr>
          <a:xfrm>
            <a:off x="8929207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028;p86">
            <a:extLst>
              <a:ext uri="{FF2B5EF4-FFF2-40B4-BE49-F238E27FC236}">
                <a16:creationId xmlns:a16="http://schemas.microsoft.com/office/drawing/2014/main" id="{60B546B1-DEE5-43C5-B9F7-7715FE0CD961}"/>
              </a:ext>
            </a:extLst>
          </p:cNvPr>
          <p:cNvSpPr/>
          <p:nvPr/>
        </p:nvSpPr>
        <p:spPr>
          <a:xfrm>
            <a:off x="2930207" y="28531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029;p86">
            <a:extLst>
              <a:ext uri="{FF2B5EF4-FFF2-40B4-BE49-F238E27FC236}">
                <a16:creationId xmlns:a16="http://schemas.microsoft.com/office/drawing/2014/main" id="{4DE09E43-BB04-4336-A9F0-CF90A9D0141C}"/>
              </a:ext>
            </a:extLst>
          </p:cNvPr>
          <p:cNvSpPr/>
          <p:nvPr/>
        </p:nvSpPr>
        <p:spPr>
          <a:xfrm>
            <a:off x="3807632" y="28531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030;p86">
            <a:extLst>
              <a:ext uri="{FF2B5EF4-FFF2-40B4-BE49-F238E27FC236}">
                <a16:creationId xmlns:a16="http://schemas.microsoft.com/office/drawing/2014/main" id="{B1D1A0E5-57D2-4B2A-A78A-9FD753529209}"/>
              </a:ext>
            </a:extLst>
          </p:cNvPr>
          <p:cNvSpPr/>
          <p:nvPr/>
        </p:nvSpPr>
        <p:spPr>
          <a:xfrm>
            <a:off x="4647082" y="28483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031;p86">
            <a:extLst>
              <a:ext uri="{FF2B5EF4-FFF2-40B4-BE49-F238E27FC236}">
                <a16:creationId xmlns:a16="http://schemas.microsoft.com/office/drawing/2014/main" id="{9C1A7F02-A79B-470A-80F3-0C901F150E6A}"/>
              </a:ext>
            </a:extLst>
          </p:cNvPr>
          <p:cNvSpPr/>
          <p:nvPr/>
        </p:nvSpPr>
        <p:spPr>
          <a:xfrm>
            <a:off x="7163832" y="28601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032;p86">
            <a:extLst>
              <a:ext uri="{FF2B5EF4-FFF2-40B4-BE49-F238E27FC236}">
                <a16:creationId xmlns:a16="http://schemas.microsoft.com/office/drawing/2014/main" id="{5FD18CCA-B50F-4092-9BF0-C39E98542187}"/>
              </a:ext>
            </a:extLst>
          </p:cNvPr>
          <p:cNvSpPr/>
          <p:nvPr/>
        </p:nvSpPr>
        <p:spPr>
          <a:xfrm>
            <a:off x="7163832" y="42129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033;p86">
            <a:extLst>
              <a:ext uri="{FF2B5EF4-FFF2-40B4-BE49-F238E27FC236}">
                <a16:creationId xmlns:a16="http://schemas.microsoft.com/office/drawing/2014/main" id="{98E80325-A583-434D-B304-4C6E3435FE38}"/>
              </a:ext>
            </a:extLst>
          </p:cNvPr>
          <p:cNvSpPr/>
          <p:nvPr/>
        </p:nvSpPr>
        <p:spPr>
          <a:xfrm>
            <a:off x="8929207" y="28601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2034;p86">
            <a:extLst>
              <a:ext uri="{FF2B5EF4-FFF2-40B4-BE49-F238E27FC236}">
                <a16:creationId xmlns:a16="http://schemas.microsoft.com/office/drawing/2014/main" id="{7D8DF10A-A70A-4CBA-AF60-B95CF06052C2}"/>
              </a:ext>
            </a:extLst>
          </p:cNvPr>
          <p:cNvSpPr/>
          <p:nvPr/>
        </p:nvSpPr>
        <p:spPr>
          <a:xfrm>
            <a:off x="8919145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" name="Google Shape;769;p44">
            <a:extLst>
              <a:ext uri="{FF2B5EF4-FFF2-40B4-BE49-F238E27FC236}">
                <a16:creationId xmlns:a16="http://schemas.microsoft.com/office/drawing/2014/main" id="{664D52A9-CEA2-4B5D-A07D-23FC7E79224F}"/>
              </a:ext>
            </a:extLst>
          </p:cNvPr>
          <p:cNvSpPr txBox="1">
            <a:spLocks/>
          </p:cNvSpPr>
          <p:nvPr/>
        </p:nvSpPr>
        <p:spPr>
          <a:xfrm>
            <a:off x="3183649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5" name="Google Shape;251;p22">
            <a:extLst>
              <a:ext uri="{FF2B5EF4-FFF2-40B4-BE49-F238E27FC236}">
                <a16:creationId xmlns:a16="http://schemas.microsoft.com/office/drawing/2014/main" id="{9083486F-8515-458A-A394-5E8D0AC1716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11858" y="5278740"/>
            <a:ext cx="1651974" cy="85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1">
            <a:extLst>
              <a:ext uri="{FF2B5EF4-FFF2-40B4-BE49-F238E27FC236}">
                <a16:creationId xmlns:a16="http://schemas.microsoft.com/office/drawing/2014/main" id="{8A327C30-0204-49D5-9F1C-ABC139D49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075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2163;p91">
            <a:extLst>
              <a:ext uri="{FF2B5EF4-FFF2-40B4-BE49-F238E27FC236}">
                <a16:creationId xmlns:a16="http://schemas.microsoft.com/office/drawing/2014/main" id="{CF575C26-A6E6-485B-AFED-E7674FFA167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70683" y="14374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164;p91">
            <a:extLst>
              <a:ext uri="{FF2B5EF4-FFF2-40B4-BE49-F238E27FC236}">
                <a16:creationId xmlns:a16="http://schemas.microsoft.com/office/drawing/2014/main" id="{EC5EFAA4-B679-41CA-87DB-6F25421D67D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26758" y="13888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2165;p91">
            <a:extLst>
              <a:ext uri="{FF2B5EF4-FFF2-40B4-BE49-F238E27FC236}">
                <a16:creationId xmlns:a16="http://schemas.microsoft.com/office/drawing/2014/main" id="{23C012A7-CF65-4611-B644-4AFA70ADC4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79558" y="22143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2166;p91">
            <a:extLst>
              <a:ext uri="{FF2B5EF4-FFF2-40B4-BE49-F238E27FC236}">
                <a16:creationId xmlns:a16="http://schemas.microsoft.com/office/drawing/2014/main" id="{3F6E77F5-28D3-4277-96FF-A51B95E54D1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21058" y="26380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2167;p91">
            <a:extLst>
              <a:ext uri="{FF2B5EF4-FFF2-40B4-BE49-F238E27FC236}">
                <a16:creationId xmlns:a16="http://schemas.microsoft.com/office/drawing/2014/main" id="{ACC273F5-66D8-4697-8B2A-BE0A6E7C7F3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83908" y="31319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2168;p91">
            <a:extLst>
              <a:ext uri="{FF2B5EF4-FFF2-40B4-BE49-F238E27FC236}">
                <a16:creationId xmlns:a16="http://schemas.microsoft.com/office/drawing/2014/main" id="{2ACDE45C-1B07-4C17-806E-5ECF73B3EDF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29533" y="21391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2169;p91">
            <a:extLst>
              <a:ext uri="{FF2B5EF4-FFF2-40B4-BE49-F238E27FC236}">
                <a16:creationId xmlns:a16="http://schemas.microsoft.com/office/drawing/2014/main" id="{B14A6E96-DC9D-4B4E-BC95-EEE697D54C7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52483" y="29545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2170;p91">
            <a:extLst>
              <a:ext uri="{FF2B5EF4-FFF2-40B4-BE49-F238E27FC236}">
                <a16:creationId xmlns:a16="http://schemas.microsoft.com/office/drawing/2014/main" id="{4C65A6AA-E43C-4F14-9673-522C2FB45E7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21483" y="21391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2171;p91">
            <a:extLst>
              <a:ext uri="{FF2B5EF4-FFF2-40B4-BE49-F238E27FC236}">
                <a16:creationId xmlns:a16="http://schemas.microsoft.com/office/drawing/2014/main" id="{508E4A98-74B8-4264-B224-4D559848EE9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8433" y="29545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2172;p91">
            <a:extLst>
              <a:ext uri="{FF2B5EF4-FFF2-40B4-BE49-F238E27FC236}">
                <a16:creationId xmlns:a16="http://schemas.microsoft.com/office/drawing/2014/main" id="{414AD78C-7D97-4B1E-923E-34651668B77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7883" y="33916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2173;p91">
            <a:extLst>
              <a:ext uri="{FF2B5EF4-FFF2-40B4-BE49-F238E27FC236}">
                <a16:creationId xmlns:a16="http://schemas.microsoft.com/office/drawing/2014/main" id="{AB4292BB-A640-4E07-B8DC-C28084FE487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8808" y="36847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2174;p91">
            <a:extLst>
              <a:ext uri="{FF2B5EF4-FFF2-40B4-BE49-F238E27FC236}">
                <a16:creationId xmlns:a16="http://schemas.microsoft.com/office/drawing/2014/main" id="{7547D522-4464-497D-8F9A-DC6FDAF4B90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13346" y="37858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2175;p91">
            <a:extLst>
              <a:ext uri="{FF2B5EF4-FFF2-40B4-BE49-F238E27FC236}">
                <a16:creationId xmlns:a16="http://schemas.microsoft.com/office/drawing/2014/main" id="{44F745FF-66E2-43DE-BF21-2E1A0F95282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62058" y="30308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2176;p91">
            <a:extLst>
              <a:ext uri="{FF2B5EF4-FFF2-40B4-BE49-F238E27FC236}">
                <a16:creationId xmlns:a16="http://schemas.microsoft.com/office/drawing/2014/main" id="{6CAC1ECB-8391-42DE-B04C-3476466DCDE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87896" y="18843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2177;p91">
            <a:extLst>
              <a:ext uri="{FF2B5EF4-FFF2-40B4-BE49-F238E27FC236}">
                <a16:creationId xmlns:a16="http://schemas.microsoft.com/office/drawing/2014/main" id="{E434906B-5E1D-45A5-8077-F1AAB735B36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9233" y="23007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2178;p91">
            <a:extLst>
              <a:ext uri="{FF2B5EF4-FFF2-40B4-BE49-F238E27FC236}">
                <a16:creationId xmlns:a16="http://schemas.microsoft.com/office/drawing/2014/main" id="{4EC8EC1B-40C2-4851-A723-40E3D98FFE3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68108" y="38439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2179;p91">
            <a:extLst>
              <a:ext uri="{FF2B5EF4-FFF2-40B4-BE49-F238E27FC236}">
                <a16:creationId xmlns:a16="http://schemas.microsoft.com/office/drawing/2014/main" id="{7C0F70E5-88CF-4AFF-B404-1D39376F07A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14533" y="42817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2180;p91">
            <a:extLst>
              <a:ext uri="{FF2B5EF4-FFF2-40B4-BE49-F238E27FC236}">
                <a16:creationId xmlns:a16="http://schemas.microsoft.com/office/drawing/2014/main" id="{D0070796-75B5-4A23-BDB4-B2CE9710DCE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60958" y="44148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2181;p91">
            <a:extLst>
              <a:ext uri="{FF2B5EF4-FFF2-40B4-BE49-F238E27FC236}">
                <a16:creationId xmlns:a16="http://schemas.microsoft.com/office/drawing/2014/main" id="{212DACB2-1C4E-47DC-94AD-DBCAC39E649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79108" y="42408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2182;p91">
            <a:extLst>
              <a:ext uri="{FF2B5EF4-FFF2-40B4-BE49-F238E27FC236}">
                <a16:creationId xmlns:a16="http://schemas.microsoft.com/office/drawing/2014/main" id="{4F408694-BF3D-448F-92AF-B722297FB9D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16858" y="39211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2183;p91">
            <a:extLst>
              <a:ext uri="{FF2B5EF4-FFF2-40B4-BE49-F238E27FC236}">
                <a16:creationId xmlns:a16="http://schemas.microsoft.com/office/drawing/2014/main" id="{706B3C70-D7E9-468A-BE09-A115640BF16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15483" y="14374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2184;p91">
            <a:extLst>
              <a:ext uri="{FF2B5EF4-FFF2-40B4-BE49-F238E27FC236}">
                <a16:creationId xmlns:a16="http://schemas.microsoft.com/office/drawing/2014/main" id="{C3716CD9-20B7-4D0A-B94C-9EBB516A012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9933" y="219600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2185;p91">
            <a:extLst>
              <a:ext uri="{FF2B5EF4-FFF2-40B4-BE49-F238E27FC236}">
                <a16:creationId xmlns:a16="http://schemas.microsoft.com/office/drawing/2014/main" id="{7DFB6555-8CC2-494A-A75C-D24C3938E6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14608" y="13888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2186;p91">
            <a:extLst>
              <a:ext uri="{FF2B5EF4-FFF2-40B4-BE49-F238E27FC236}">
                <a16:creationId xmlns:a16="http://schemas.microsoft.com/office/drawing/2014/main" id="{7059B7D7-96A5-45D9-B6FD-A1F95377BD9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76233" y="30723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2187;p91">
            <a:extLst>
              <a:ext uri="{FF2B5EF4-FFF2-40B4-BE49-F238E27FC236}">
                <a16:creationId xmlns:a16="http://schemas.microsoft.com/office/drawing/2014/main" id="{A59A047C-27FD-454F-9626-8B07862A25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22833" y="15605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2188;p91">
            <a:extLst>
              <a:ext uri="{FF2B5EF4-FFF2-40B4-BE49-F238E27FC236}">
                <a16:creationId xmlns:a16="http://schemas.microsoft.com/office/drawing/2014/main" id="{F8C54132-0B39-4A38-ABF7-356B089F5E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67933" y="29545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2189;p91">
            <a:extLst>
              <a:ext uri="{FF2B5EF4-FFF2-40B4-BE49-F238E27FC236}">
                <a16:creationId xmlns:a16="http://schemas.microsoft.com/office/drawing/2014/main" id="{8604A89A-8A93-4549-A0DF-15BDDF4F500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8333" y="36465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2190;p91">
            <a:extLst>
              <a:ext uri="{FF2B5EF4-FFF2-40B4-BE49-F238E27FC236}">
                <a16:creationId xmlns:a16="http://schemas.microsoft.com/office/drawing/2014/main" id="{6F5D3754-2D08-4E3F-B113-35818ADD37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29533" y="44977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2191;p91">
            <a:extLst>
              <a:ext uri="{FF2B5EF4-FFF2-40B4-BE49-F238E27FC236}">
                <a16:creationId xmlns:a16="http://schemas.microsoft.com/office/drawing/2014/main" id="{6A0F0A9D-B86B-4587-AF32-ACE80FDA93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21908" y="21960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2192;p91">
            <a:extLst>
              <a:ext uri="{FF2B5EF4-FFF2-40B4-BE49-F238E27FC236}">
                <a16:creationId xmlns:a16="http://schemas.microsoft.com/office/drawing/2014/main" id="{664C5E87-35C1-4960-BD78-3CD09E8E224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16633" y="36084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2193;p91">
            <a:extLst>
              <a:ext uri="{FF2B5EF4-FFF2-40B4-BE49-F238E27FC236}">
                <a16:creationId xmlns:a16="http://schemas.microsoft.com/office/drawing/2014/main" id="{5C8E4B34-4596-4417-8F9E-03F84BA46D6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67933" y="21960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2194;p91">
            <a:extLst>
              <a:ext uri="{FF2B5EF4-FFF2-40B4-BE49-F238E27FC236}">
                <a16:creationId xmlns:a16="http://schemas.microsoft.com/office/drawing/2014/main" id="{F8F5F9D4-E5F7-418C-92A1-2C0D0BE7A3A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9233" y="42817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2195;p91">
            <a:extLst>
              <a:ext uri="{FF2B5EF4-FFF2-40B4-BE49-F238E27FC236}">
                <a16:creationId xmlns:a16="http://schemas.microsoft.com/office/drawing/2014/main" id="{36E58868-0D17-4CD3-AC14-D2EC9B1E122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22858" y="37131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2196;p91">
            <a:extLst>
              <a:ext uri="{FF2B5EF4-FFF2-40B4-BE49-F238E27FC236}">
                <a16:creationId xmlns:a16="http://schemas.microsoft.com/office/drawing/2014/main" id="{183EDF08-8F0A-4FF6-A4A5-AB739DD7A06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90633" y="14853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2197;p91">
            <a:extLst>
              <a:ext uri="{FF2B5EF4-FFF2-40B4-BE49-F238E27FC236}">
                <a16:creationId xmlns:a16="http://schemas.microsoft.com/office/drawing/2014/main" id="{2077B676-AC11-4071-91A9-C3BDC52C3D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11758" y="27378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2198;p91">
            <a:extLst>
              <a:ext uri="{FF2B5EF4-FFF2-40B4-BE49-F238E27FC236}">
                <a16:creationId xmlns:a16="http://schemas.microsoft.com/office/drawing/2014/main" id="{40A1B7EF-7AEB-4341-9CD4-761277C647E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13033" y="186607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Oval 73">
            <a:extLst>
              <a:ext uri="{FF2B5EF4-FFF2-40B4-BE49-F238E27FC236}">
                <a16:creationId xmlns:a16="http://schemas.microsoft.com/office/drawing/2014/main" id="{9ED2E4B1-426B-4C93-A105-FAFF038EF5D5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A0AE668-3DBB-42CD-BAB9-21FA42EB3F99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76" name="Picture 1">
            <a:extLst>
              <a:ext uri="{FF2B5EF4-FFF2-40B4-BE49-F238E27FC236}">
                <a16:creationId xmlns:a16="http://schemas.microsoft.com/office/drawing/2014/main" id="{1C902E65-29C2-4436-94FC-711ECB450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567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05;p92">
            <a:extLst>
              <a:ext uri="{FF2B5EF4-FFF2-40B4-BE49-F238E27FC236}">
                <a16:creationId xmlns:a16="http://schemas.microsoft.com/office/drawing/2014/main" id="{44362AAE-650C-47DF-A3EF-617AAA186679}"/>
              </a:ext>
            </a:extLst>
          </p:cNvPr>
          <p:cNvSpPr/>
          <p:nvPr/>
        </p:nvSpPr>
        <p:spPr>
          <a:xfrm>
            <a:off x="5055457" y="20803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" name="Google Shape;2206;p92">
            <a:extLst>
              <a:ext uri="{FF2B5EF4-FFF2-40B4-BE49-F238E27FC236}">
                <a16:creationId xmlns:a16="http://schemas.microsoft.com/office/drawing/2014/main" id="{D93CEC19-787A-4857-BAC5-AA536743CB79}"/>
              </a:ext>
            </a:extLst>
          </p:cNvPr>
          <p:cNvSpPr/>
          <p:nvPr/>
        </p:nvSpPr>
        <p:spPr>
          <a:xfrm>
            <a:off x="5055457" y="41029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207;p92">
            <a:extLst>
              <a:ext uri="{FF2B5EF4-FFF2-40B4-BE49-F238E27FC236}">
                <a16:creationId xmlns:a16="http://schemas.microsoft.com/office/drawing/2014/main" id="{62C59B6F-B11F-489B-9D9F-CD6027119804}"/>
              </a:ext>
            </a:extLst>
          </p:cNvPr>
          <p:cNvSpPr/>
          <p:nvPr/>
        </p:nvSpPr>
        <p:spPr>
          <a:xfrm>
            <a:off x="2537107" y="410751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208;p92">
            <a:extLst>
              <a:ext uri="{FF2B5EF4-FFF2-40B4-BE49-F238E27FC236}">
                <a16:creationId xmlns:a16="http://schemas.microsoft.com/office/drawing/2014/main" id="{6DB3D968-6385-4E8C-822E-D18D55FBCEC3}"/>
              </a:ext>
            </a:extLst>
          </p:cNvPr>
          <p:cNvSpPr/>
          <p:nvPr/>
        </p:nvSpPr>
        <p:spPr>
          <a:xfrm>
            <a:off x="4205957" y="275451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209;p92">
            <a:extLst>
              <a:ext uri="{FF2B5EF4-FFF2-40B4-BE49-F238E27FC236}">
                <a16:creationId xmlns:a16="http://schemas.microsoft.com/office/drawing/2014/main" id="{39F700D4-D546-468A-82B6-84ACD91647B4}"/>
              </a:ext>
            </a:extLst>
          </p:cNvPr>
          <p:cNvSpPr/>
          <p:nvPr/>
        </p:nvSpPr>
        <p:spPr>
          <a:xfrm>
            <a:off x="2537107" y="208999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210;p92">
            <a:extLst>
              <a:ext uri="{FF2B5EF4-FFF2-40B4-BE49-F238E27FC236}">
                <a16:creationId xmlns:a16="http://schemas.microsoft.com/office/drawing/2014/main" id="{5BD51ABD-5908-4610-BCDD-F1855944A54E}"/>
              </a:ext>
            </a:extLst>
          </p:cNvPr>
          <p:cNvSpPr/>
          <p:nvPr/>
        </p:nvSpPr>
        <p:spPr>
          <a:xfrm>
            <a:off x="7572207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211;p92">
            <a:extLst>
              <a:ext uri="{FF2B5EF4-FFF2-40B4-BE49-F238E27FC236}">
                <a16:creationId xmlns:a16="http://schemas.microsoft.com/office/drawing/2014/main" id="{7940846C-47F1-40C6-B705-92972281AC12}"/>
              </a:ext>
            </a:extLst>
          </p:cNvPr>
          <p:cNvSpPr/>
          <p:nvPr/>
        </p:nvSpPr>
        <p:spPr>
          <a:xfrm>
            <a:off x="8459407" y="34287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212;p92">
            <a:extLst>
              <a:ext uri="{FF2B5EF4-FFF2-40B4-BE49-F238E27FC236}">
                <a16:creationId xmlns:a16="http://schemas.microsoft.com/office/drawing/2014/main" id="{E22B3D16-AC6D-4673-AF82-C05767FDE8A4}"/>
              </a:ext>
            </a:extLst>
          </p:cNvPr>
          <p:cNvSpPr/>
          <p:nvPr/>
        </p:nvSpPr>
        <p:spPr>
          <a:xfrm>
            <a:off x="10195620" y="408357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213;p92">
            <a:extLst>
              <a:ext uri="{FF2B5EF4-FFF2-40B4-BE49-F238E27FC236}">
                <a16:creationId xmlns:a16="http://schemas.microsoft.com/office/drawing/2014/main" id="{7CEEB6EF-D416-4FDB-88C1-00C4CC07EF05}"/>
              </a:ext>
            </a:extLst>
          </p:cNvPr>
          <p:cNvSpPr/>
          <p:nvPr/>
        </p:nvSpPr>
        <p:spPr>
          <a:xfrm>
            <a:off x="5055457" y="34287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214;p92">
            <a:extLst>
              <a:ext uri="{FF2B5EF4-FFF2-40B4-BE49-F238E27FC236}">
                <a16:creationId xmlns:a16="http://schemas.microsoft.com/office/drawing/2014/main" id="{524E9399-12D8-4F80-8C06-85AB69F85D4C}"/>
              </a:ext>
            </a:extLst>
          </p:cNvPr>
          <p:cNvSpPr/>
          <p:nvPr/>
        </p:nvSpPr>
        <p:spPr>
          <a:xfrm>
            <a:off x="9327520" y="341905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215;p92">
            <a:extLst>
              <a:ext uri="{FF2B5EF4-FFF2-40B4-BE49-F238E27FC236}">
                <a16:creationId xmlns:a16="http://schemas.microsoft.com/office/drawing/2014/main" id="{C878FBC7-2D26-451F-A204-25FC1E1DD747}"/>
              </a:ext>
            </a:extLst>
          </p:cNvPr>
          <p:cNvSpPr/>
          <p:nvPr/>
        </p:nvSpPr>
        <p:spPr>
          <a:xfrm>
            <a:off x="10195620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216;p92">
            <a:extLst>
              <a:ext uri="{FF2B5EF4-FFF2-40B4-BE49-F238E27FC236}">
                <a16:creationId xmlns:a16="http://schemas.microsoft.com/office/drawing/2014/main" id="{61E5DBF0-DFD2-4D67-BB02-C54577145ABA}"/>
              </a:ext>
            </a:extLst>
          </p:cNvPr>
          <p:cNvSpPr/>
          <p:nvPr/>
        </p:nvSpPr>
        <p:spPr>
          <a:xfrm>
            <a:off x="10195632" y="27545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217;p92">
            <a:extLst>
              <a:ext uri="{FF2B5EF4-FFF2-40B4-BE49-F238E27FC236}">
                <a16:creationId xmlns:a16="http://schemas.microsoft.com/office/drawing/2014/main" id="{6059D73F-A4A8-4188-9CAF-2F2450D469D8}"/>
              </a:ext>
            </a:extLst>
          </p:cNvPr>
          <p:cNvSpPr/>
          <p:nvPr/>
        </p:nvSpPr>
        <p:spPr>
          <a:xfrm>
            <a:off x="3356457" y="34428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218;p92">
            <a:extLst>
              <a:ext uri="{FF2B5EF4-FFF2-40B4-BE49-F238E27FC236}">
                <a16:creationId xmlns:a16="http://schemas.microsoft.com/office/drawing/2014/main" id="{A248CADF-49D1-4B0F-9375-7215BEAC359E}"/>
              </a:ext>
            </a:extLst>
          </p:cNvPr>
          <p:cNvSpPr/>
          <p:nvPr/>
        </p:nvSpPr>
        <p:spPr>
          <a:xfrm>
            <a:off x="4205957" y="34428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219;p92">
            <a:extLst>
              <a:ext uri="{FF2B5EF4-FFF2-40B4-BE49-F238E27FC236}">
                <a16:creationId xmlns:a16="http://schemas.microsoft.com/office/drawing/2014/main" id="{41AD11C2-18C3-4F12-9151-47AF94387741}"/>
              </a:ext>
            </a:extLst>
          </p:cNvPr>
          <p:cNvSpPr/>
          <p:nvPr/>
        </p:nvSpPr>
        <p:spPr>
          <a:xfrm>
            <a:off x="5055457" y="27545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220;p92">
            <a:extLst>
              <a:ext uri="{FF2B5EF4-FFF2-40B4-BE49-F238E27FC236}">
                <a16:creationId xmlns:a16="http://schemas.microsoft.com/office/drawing/2014/main" id="{0089EF89-7812-46F3-BDB6-C459CD1A536F}"/>
              </a:ext>
            </a:extLst>
          </p:cNvPr>
          <p:cNvSpPr/>
          <p:nvPr/>
        </p:nvSpPr>
        <p:spPr>
          <a:xfrm>
            <a:off x="8459407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221;p92">
            <a:extLst>
              <a:ext uri="{FF2B5EF4-FFF2-40B4-BE49-F238E27FC236}">
                <a16:creationId xmlns:a16="http://schemas.microsoft.com/office/drawing/2014/main" id="{DFF08409-72B7-4569-8948-DBD3EC593B5F}"/>
              </a:ext>
            </a:extLst>
          </p:cNvPr>
          <p:cNvSpPr/>
          <p:nvPr/>
        </p:nvSpPr>
        <p:spPr>
          <a:xfrm>
            <a:off x="7572207" y="41192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222;p92">
            <a:extLst>
              <a:ext uri="{FF2B5EF4-FFF2-40B4-BE49-F238E27FC236}">
                <a16:creationId xmlns:a16="http://schemas.microsoft.com/office/drawing/2014/main" id="{8C69B8EE-279D-4845-8235-47360E812DCC}"/>
              </a:ext>
            </a:extLst>
          </p:cNvPr>
          <p:cNvSpPr/>
          <p:nvPr/>
        </p:nvSpPr>
        <p:spPr>
          <a:xfrm>
            <a:off x="9337582" y="27664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223;p92">
            <a:extLst>
              <a:ext uri="{FF2B5EF4-FFF2-40B4-BE49-F238E27FC236}">
                <a16:creationId xmlns:a16="http://schemas.microsoft.com/office/drawing/2014/main" id="{7F1CF351-8462-4011-926F-9A5F75E61BE0}"/>
              </a:ext>
            </a:extLst>
          </p:cNvPr>
          <p:cNvSpPr/>
          <p:nvPr/>
        </p:nvSpPr>
        <p:spPr>
          <a:xfrm>
            <a:off x="10195620" y="341905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224;p92">
            <a:extLst>
              <a:ext uri="{FF2B5EF4-FFF2-40B4-BE49-F238E27FC236}">
                <a16:creationId xmlns:a16="http://schemas.microsoft.com/office/drawing/2014/main" id="{80176A49-1C66-4E50-A730-72537C41946B}"/>
              </a:ext>
            </a:extLst>
          </p:cNvPr>
          <p:cNvSpPr/>
          <p:nvPr/>
        </p:nvSpPr>
        <p:spPr>
          <a:xfrm>
            <a:off x="3437732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22" name="Google Shape;2014;p86">
            <a:extLst>
              <a:ext uri="{FF2B5EF4-FFF2-40B4-BE49-F238E27FC236}">
                <a16:creationId xmlns:a16="http://schemas.microsoft.com/office/drawing/2014/main" id="{72EDCE9F-741D-4DB0-93DC-82BC42CC2D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2945561"/>
              </p:ext>
            </p:extLst>
          </p:nvPr>
        </p:nvGraphicFramePr>
        <p:xfrm>
          <a:off x="2423604" y="2006353"/>
          <a:ext cx="8548110" cy="273597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4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Google Shape;167;p18">
            <a:extLst>
              <a:ext uri="{FF2B5EF4-FFF2-40B4-BE49-F238E27FC236}">
                <a16:creationId xmlns:a16="http://schemas.microsoft.com/office/drawing/2014/main" id="{DAC428A4-8AF2-4A22-9B3A-E9CA11A08DB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769;p44">
            <a:extLst>
              <a:ext uri="{FF2B5EF4-FFF2-40B4-BE49-F238E27FC236}">
                <a16:creationId xmlns:a16="http://schemas.microsoft.com/office/drawing/2014/main" id="{0F65D99B-0A35-496B-9559-705FE16817CF}"/>
              </a:ext>
            </a:extLst>
          </p:cNvPr>
          <p:cNvSpPr txBox="1">
            <a:spLocks/>
          </p:cNvSpPr>
          <p:nvPr/>
        </p:nvSpPr>
        <p:spPr>
          <a:xfrm>
            <a:off x="3183649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5" name="Picture 1">
            <a:extLst>
              <a:ext uri="{FF2B5EF4-FFF2-40B4-BE49-F238E27FC236}">
                <a16:creationId xmlns:a16="http://schemas.microsoft.com/office/drawing/2014/main" id="{76C1CF21-0167-47D3-820A-DD7EA2C03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275871"/>
      </p:ext>
    </p:extLst>
  </p:cSld>
  <p:clrMapOvr>
    <a:masterClrMapping/>
  </p:clrMapOvr>
  <p:transition spd="slow">
    <p:push dir="u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05;p92">
            <a:extLst>
              <a:ext uri="{FF2B5EF4-FFF2-40B4-BE49-F238E27FC236}">
                <a16:creationId xmlns:a16="http://schemas.microsoft.com/office/drawing/2014/main" id="{44362AAE-650C-47DF-A3EF-617AAA186679}"/>
              </a:ext>
            </a:extLst>
          </p:cNvPr>
          <p:cNvSpPr/>
          <p:nvPr/>
        </p:nvSpPr>
        <p:spPr>
          <a:xfrm>
            <a:off x="5055457" y="20803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" name="Google Shape;2206;p92">
            <a:extLst>
              <a:ext uri="{FF2B5EF4-FFF2-40B4-BE49-F238E27FC236}">
                <a16:creationId xmlns:a16="http://schemas.microsoft.com/office/drawing/2014/main" id="{D93CEC19-787A-4857-BAC5-AA536743CB79}"/>
              </a:ext>
            </a:extLst>
          </p:cNvPr>
          <p:cNvSpPr/>
          <p:nvPr/>
        </p:nvSpPr>
        <p:spPr>
          <a:xfrm>
            <a:off x="5055457" y="41029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207;p92">
            <a:extLst>
              <a:ext uri="{FF2B5EF4-FFF2-40B4-BE49-F238E27FC236}">
                <a16:creationId xmlns:a16="http://schemas.microsoft.com/office/drawing/2014/main" id="{62C59B6F-B11F-489B-9D9F-CD6027119804}"/>
              </a:ext>
            </a:extLst>
          </p:cNvPr>
          <p:cNvSpPr/>
          <p:nvPr/>
        </p:nvSpPr>
        <p:spPr>
          <a:xfrm>
            <a:off x="2537107" y="410751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208;p92">
            <a:extLst>
              <a:ext uri="{FF2B5EF4-FFF2-40B4-BE49-F238E27FC236}">
                <a16:creationId xmlns:a16="http://schemas.microsoft.com/office/drawing/2014/main" id="{6DB3D968-6385-4E8C-822E-D18D55FBCEC3}"/>
              </a:ext>
            </a:extLst>
          </p:cNvPr>
          <p:cNvSpPr/>
          <p:nvPr/>
        </p:nvSpPr>
        <p:spPr>
          <a:xfrm>
            <a:off x="4205957" y="275451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209;p92">
            <a:extLst>
              <a:ext uri="{FF2B5EF4-FFF2-40B4-BE49-F238E27FC236}">
                <a16:creationId xmlns:a16="http://schemas.microsoft.com/office/drawing/2014/main" id="{39F700D4-D546-468A-82B6-84ACD91647B4}"/>
              </a:ext>
            </a:extLst>
          </p:cNvPr>
          <p:cNvSpPr/>
          <p:nvPr/>
        </p:nvSpPr>
        <p:spPr>
          <a:xfrm>
            <a:off x="2537107" y="208999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210;p92">
            <a:extLst>
              <a:ext uri="{FF2B5EF4-FFF2-40B4-BE49-F238E27FC236}">
                <a16:creationId xmlns:a16="http://schemas.microsoft.com/office/drawing/2014/main" id="{5BD51ABD-5908-4610-BCDD-F1855944A54E}"/>
              </a:ext>
            </a:extLst>
          </p:cNvPr>
          <p:cNvSpPr/>
          <p:nvPr/>
        </p:nvSpPr>
        <p:spPr>
          <a:xfrm>
            <a:off x="7572207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211;p92">
            <a:extLst>
              <a:ext uri="{FF2B5EF4-FFF2-40B4-BE49-F238E27FC236}">
                <a16:creationId xmlns:a16="http://schemas.microsoft.com/office/drawing/2014/main" id="{7940846C-47F1-40C6-B705-92972281AC12}"/>
              </a:ext>
            </a:extLst>
          </p:cNvPr>
          <p:cNvSpPr/>
          <p:nvPr/>
        </p:nvSpPr>
        <p:spPr>
          <a:xfrm>
            <a:off x="8459407" y="34287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212;p92">
            <a:extLst>
              <a:ext uri="{FF2B5EF4-FFF2-40B4-BE49-F238E27FC236}">
                <a16:creationId xmlns:a16="http://schemas.microsoft.com/office/drawing/2014/main" id="{E22B3D16-AC6D-4673-AF82-C05767FDE8A4}"/>
              </a:ext>
            </a:extLst>
          </p:cNvPr>
          <p:cNvSpPr/>
          <p:nvPr/>
        </p:nvSpPr>
        <p:spPr>
          <a:xfrm>
            <a:off x="10195620" y="408357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213;p92">
            <a:extLst>
              <a:ext uri="{FF2B5EF4-FFF2-40B4-BE49-F238E27FC236}">
                <a16:creationId xmlns:a16="http://schemas.microsoft.com/office/drawing/2014/main" id="{7CEEB6EF-D416-4FDB-88C1-00C4CC07EF05}"/>
              </a:ext>
            </a:extLst>
          </p:cNvPr>
          <p:cNvSpPr/>
          <p:nvPr/>
        </p:nvSpPr>
        <p:spPr>
          <a:xfrm>
            <a:off x="5055457" y="34287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214;p92">
            <a:extLst>
              <a:ext uri="{FF2B5EF4-FFF2-40B4-BE49-F238E27FC236}">
                <a16:creationId xmlns:a16="http://schemas.microsoft.com/office/drawing/2014/main" id="{524E9399-12D8-4F80-8C06-85AB69F85D4C}"/>
              </a:ext>
            </a:extLst>
          </p:cNvPr>
          <p:cNvSpPr/>
          <p:nvPr/>
        </p:nvSpPr>
        <p:spPr>
          <a:xfrm>
            <a:off x="9327520" y="341905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215;p92">
            <a:extLst>
              <a:ext uri="{FF2B5EF4-FFF2-40B4-BE49-F238E27FC236}">
                <a16:creationId xmlns:a16="http://schemas.microsoft.com/office/drawing/2014/main" id="{C878FBC7-2D26-451F-A204-25FC1E1DD747}"/>
              </a:ext>
            </a:extLst>
          </p:cNvPr>
          <p:cNvSpPr/>
          <p:nvPr/>
        </p:nvSpPr>
        <p:spPr>
          <a:xfrm>
            <a:off x="10195620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216;p92">
            <a:extLst>
              <a:ext uri="{FF2B5EF4-FFF2-40B4-BE49-F238E27FC236}">
                <a16:creationId xmlns:a16="http://schemas.microsoft.com/office/drawing/2014/main" id="{61E5DBF0-DFD2-4D67-BB02-C54577145ABA}"/>
              </a:ext>
            </a:extLst>
          </p:cNvPr>
          <p:cNvSpPr/>
          <p:nvPr/>
        </p:nvSpPr>
        <p:spPr>
          <a:xfrm>
            <a:off x="10195632" y="27545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217;p92">
            <a:extLst>
              <a:ext uri="{FF2B5EF4-FFF2-40B4-BE49-F238E27FC236}">
                <a16:creationId xmlns:a16="http://schemas.microsoft.com/office/drawing/2014/main" id="{6059D73F-A4A8-4188-9CAF-2F2450D469D8}"/>
              </a:ext>
            </a:extLst>
          </p:cNvPr>
          <p:cNvSpPr/>
          <p:nvPr/>
        </p:nvSpPr>
        <p:spPr>
          <a:xfrm>
            <a:off x="3356457" y="34428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218;p92">
            <a:extLst>
              <a:ext uri="{FF2B5EF4-FFF2-40B4-BE49-F238E27FC236}">
                <a16:creationId xmlns:a16="http://schemas.microsoft.com/office/drawing/2014/main" id="{A248CADF-49D1-4B0F-9375-7215BEAC359E}"/>
              </a:ext>
            </a:extLst>
          </p:cNvPr>
          <p:cNvSpPr/>
          <p:nvPr/>
        </p:nvSpPr>
        <p:spPr>
          <a:xfrm>
            <a:off x="4205957" y="34428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219;p92">
            <a:extLst>
              <a:ext uri="{FF2B5EF4-FFF2-40B4-BE49-F238E27FC236}">
                <a16:creationId xmlns:a16="http://schemas.microsoft.com/office/drawing/2014/main" id="{41AD11C2-18C3-4F12-9151-47AF94387741}"/>
              </a:ext>
            </a:extLst>
          </p:cNvPr>
          <p:cNvSpPr/>
          <p:nvPr/>
        </p:nvSpPr>
        <p:spPr>
          <a:xfrm>
            <a:off x="5055457" y="27545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220;p92">
            <a:extLst>
              <a:ext uri="{FF2B5EF4-FFF2-40B4-BE49-F238E27FC236}">
                <a16:creationId xmlns:a16="http://schemas.microsoft.com/office/drawing/2014/main" id="{0089EF89-7812-46F3-BDB6-C459CD1A536F}"/>
              </a:ext>
            </a:extLst>
          </p:cNvPr>
          <p:cNvSpPr/>
          <p:nvPr/>
        </p:nvSpPr>
        <p:spPr>
          <a:xfrm>
            <a:off x="8459407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221;p92">
            <a:extLst>
              <a:ext uri="{FF2B5EF4-FFF2-40B4-BE49-F238E27FC236}">
                <a16:creationId xmlns:a16="http://schemas.microsoft.com/office/drawing/2014/main" id="{DFF08409-72B7-4569-8948-DBD3EC593B5F}"/>
              </a:ext>
            </a:extLst>
          </p:cNvPr>
          <p:cNvSpPr/>
          <p:nvPr/>
        </p:nvSpPr>
        <p:spPr>
          <a:xfrm>
            <a:off x="7572207" y="41192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222;p92">
            <a:extLst>
              <a:ext uri="{FF2B5EF4-FFF2-40B4-BE49-F238E27FC236}">
                <a16:creationId xmlns:a16="http://schemas.microsoft.com/office/drawing/2014/main" id="{8C69B8EE-279D-4845-8235-47360E812DCC}"/>
              </a:ext>
            </a:extLst>
          </p:cNvPr>
          <p:cNvSpPr/>
          <p:nvPr/>
        </p:nvSpPr>
        <p:spPr>
          <a:xfrm>
            <a:off x="9337582" y="27664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223;p92">
            <a:extLst>
              <a:ext uri="{FF2B5EF4-FFF2-40B4-BE49-F238E27FC236}">
                <a16:creationId xmlns:a16="http://schemas.microsoft.com/office/drawing/2014/main" id="{7F1CF351-8462-4011-926F-9A5F75E61BE0}"/>
              </a:ext>
            </a:extLst>
          </p:cNvPr>
          <p:cNvSpPr/>
          <p:nvPr/>
        </p:nvSpPr>
        <p:spPr>
          <a:xfrm>
            <a:off x="10195620" y="341905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224;p92">
            <a:extLst>
              <a:ext uri="{FF2B5EF4-FFF2-40B4-BE49-F238E27FC236}">
                <a16:creationId xmlns:a16="http://schemas.microsoft.com/office/drawing/2014/main" id="{80176A49-1C66-4E50-A730-72537C41946B}"/>
              </a:ext>
            </a:extLst>
          </p:cNvPr>
          <p:cNvSpPr/>
          <p:nvPr/>
        </p:nvSpPr>
        <p:spPr>
          <a:xfrm>
            <a:off x="3437732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22" name="Google Shape;2014;p86">
            <a:extLst>
              <a:ext uri="{FF2B5EF4-FFF2-40B4-BE49-F238E27FC236}">
                <a16:creationId xmlns:a16="http://schemas.microsoft.com/office/drawing/2014/main" id="{72EDCE9F-741D-4DB0-93DC-82BC42CC2DE5}"/>
              </a:ext>
            </a:extLst>
          </p:cNvPr>
          <p:cNvGraphicFramePr/>
          <p:nvPr/>
        </p:nvGraphicFramePr>
        <p:xfrm>
          <a:off x="2423604" y="2006353"/>
          <a:ext cx="8548110" cy="273597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4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" name="Google Shape;769;p44">
            <a:extLst>
              <a:ext uri="{FF2B5EF4-FFF2-40B4-BE49-F238E27FC236}">
                <a16:creationId xmlns:a16="http://schemas.microsoft.com/office/drawing/2014/main" id="{0F65D99B-0A35-496B-9559-705FE16817CF}"/>
              </a:ext>
            </a:extLst>
          </p:cNvPr>
          <p:cNvSpPr txBox="1">
            <a:spLocks/>
          </p:cNvSpPr>
          <p:nvPr/>
        </p:nvSpPr>
        <p:spPr>
          <a:xfrm>
            <a:off x="3183649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5" name="Google Shape;2252;p93">
            <a:extLst>
              <a:ext uri="{FF2B5EF4-FFF2-40B4-BE49-F238E27FC236}">
                <a16:creationId xmlns:a16="http://schemas.microsoft.com/office/drawing/2014/main" id="{2E9E2824-0FF1-48FA-91C9-D16C680C4B9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79250" y="5249269"/>
            <a:ext cx="1506971" cy="823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1">
            <a:extLst>
              <a:ext uri="{FF2B5EF4-FFF2-40B4-BE49-F238E27FC236}">
                <a16:creationId xmlns:a16="http://schemas.microsoft.com/office/drawing/2014/main" id="{6E20EFE9-D586-4B2E-9B0D-9376BDA0A8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6470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258;p94">
            <a:extLst>
              <a:ext uri="{FF2B5EF4-FFF2-40B4-BE49-F238E27FC236}">
                <a16:creationId xmlns:a16="http://schemas.microsoft.com/office/drawing/2014/main" id="{0FD75757-1AAD-4E3B-AC88-B58A39ACFB8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15069" y="13397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59;p94">
            <a:extLst>
              <a:ext uri="{FF2B5EF4-FFF2-40B4-BE49-F238E27FC236}">
                <a16:creationId xmlns:a16="http://schemas.microsoft.com/office/drawing/2014/main" id="{0FA1D41A-DF70-4CA3-878C-5C773C44A44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71144" y="12912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260;p94">
            <a:extLst>
              <a:ext uri="{FF2B5EF4-FFF2-40B4-BE49-F238E27FC236}">
                <a16:creationId xmlns:a16="http://schemas.microsoft.com/office/drawing/2014/main" id="{539FDA3E-E3C2-4720-A767-8F391173AB5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23944" y="21167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261;p94">
            <a:extLst>
              <a:ext uri="{FF2B5EF4-FFF2-40B4-BE49-F238E27FC236}">
                <a16:creationId xmlns:a16="http://schemas.microsoft.com/office/drawing/2014/main" id="{557E6367-BC87-4012-A694-61B003DBB28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65444" y="25403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262;p94">
            <a:extLst>
              <a:ext uri="{FF2B5EF4-FFF2-40B4-BE49-F238E27FC236}">
                <a16:creationId xmlns:a16="http://schemas.microsoft.com/office/drawing/2014/main" id="{7B4BAD92-580B-460B-8A19-3459AAE846E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28294" y="30343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263;p94">
            <a:extLst>
              <a:ext uri="{FF2B5EF4-FFF2-40B4-BE49-F238E27FC236}">
                <a16:creationId xmlns:a16="http://schemas.microsoft.com/office/drawing/2014/main" id="{FDCF5378-2855-46D8-BB38-DD0321C3AAB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73919" y="20414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264;p94">
            <a:extLst>
              <a:ext uri="{FF2B5EF4-FFF2-40B4-BE49-F238E27FC236}">
                <a16:creationId xmlns:a16="http://schemas.microsoft.com/office/drawing/2014/main" id="{7A0C6C8A-3459-4A40-8F85-3628C1AEF9C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96869" y="28569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265;p94">
            <a:extLst>
              <a:ext uri="{FF2B5EF4-FFF2-40B4-BE49-F238E27FC236}">
                <a16:creationId xmlns:a16="http://schemas.microsoft.com/office/drawing/2014/main" id="{97B2438A-0D7C-4BEF-868C-F204CDF6758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65869" y="20414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266;p94">
            <a:extLst>
              <a:ext uri="{FF2B5EF4-FFF2-40B4-BE49-F238E27FC236}">
                <a16:creationId xmlns:a16="http://schemas.microsoft.com/office/drawing/2014/main" id="{2325FE99-CD20-4AA2-949B-87B931711C6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02819" y="28569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267;p94">
            <a:extLst>
              <a:ext uri="{FF2B5EF4-FFF2-40B4-BE49-F238E27FC236}">
                <a16:creationId xmlns:a16="http://schemas.microsoft.com/office/drawing/2014/main" id="{73DF059F-F7D0-427C-A8B5-B96F953556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92269" y="32940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268;p94">
            <a:extLst>
              <a:ext uri="{FF2B5EF4-FFF2-40B4-BE49-F238E27FC236}">
                <a16:creationId xmlns:a16="http://schemas.microsoft.com/office/drawing/2014/main" id="{65C68534-1D98-47EC-862F-E7A104FC3D7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23194" y="35870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269;p94">
            <a:extLst>
              <a:ext uri="{FF2B5EF4-FFF2-40B4-BE49-F238E27FC236}">
                <a16:creationId xmlns:a16="http://schemas.microsoft.com/office/drawing/2014/main" id="{C6F9ECB4-B008-4D9F-B4CF-3DEC7E13386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57732" y="36881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270;p94">
            <a:extLst>
              <a:ext uri="{FF2B5EF4-FFF2-40B4-BE49-F238E27FC236}">
                <a16:creationId xmlns:a16="http://schemas.microsoft.com/office/drawing/2014/main" id="{169015E1-684B-409F-A6D3-49A4717C122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06444" y="29332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271;p94">
            <a:extLst>
              <a:ext uri="{FF2B5EF4-FFF2-40B4-BE49-F238E27FC236}">
                <a16:creationId xmlns:a16="http://schemas.microsoft.com/office/drawing/2014/main" id="{C8960D9B-3811-4973-B51D-B6EAFBB5B23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32282" y="17866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272;p94">
            <a:extLst>
              <a:ext uri="{FF2B5EF4-FFF2-40B4-BE49-F238E27FC236}">
                <a16:creationId xmlns:a16="http://schemas.microsoft.com/office/drawing/2014/main" id="{F41EC8E0-146E-40AD-9D14-DBE4A6A4CCF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33619" y="22031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273;p94">
            <a:extLst>
              <a:ext uri="{FF2B5EF4-FFF2-40B4-BE49-F238E27FC236}">
                <a16:creationId xmlns:a16="http://schemas.microsoft.com/office/drawing/2014/main" id="{ACB6907F-2971-4829-9024-2D11D1657A9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2494" y="37463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274;p94">
            <a:extLst>
              <a:ext uri="{FF2B5EF4-FFF2-40B4-BE49-F238E27FC236}">
                <a16:creationId xmlns:a16="http://schemas.microsoft.com/office/drawing/2014/main" id="{AD77D29F-2B37-4A1C-A17F-13F4410ECB6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8919" y="41840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275;p94">
            <a:extLst>
              <a:ext uri="{FF2B5EF4-FFF2-40B4-BE49-F238E27FC236}">
                <a16:creationId xmlns:a16="http://schemas.microsoft.com/office/drawing/2014/main" id="{25BDF8F7-891B-433F-A1D2-3BC564C70E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05344" y="43171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276;p94">
            <a:extLst>
              <a:ext uri="{FF2B5EF4-FFF2-40B4-BE49-F238E27FC236}">
                <a16:creationId xmlns:a16="http://schemas.microsoft.com/office/drawing/2014/main" id="{764E4ABF-98E8-44D6-9C25-2E002C5F6FF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23494" y="41432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277;p94">
            <a:extLst>
              <a:ext uri="{FF2B5EF4-FFF2-40B4-BE49-F238E27FC236}">
                <a16:creationId xmlns:a16="http://schemas.microsoft.com/office/drawing/2014/main" id="{5F4EE671-7174-43E7-AE62-CE8FB13C436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61244" y="38234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78;p94">
            <a:extLst>
              <a:ext uri="{FF2B5EF4-FFF2-40B4-BE49-F238E27FC236}">
                <a16:creationId xmlns:a16="http://schemas.microsoft.com/office/drawing/2014/main" id="{A9DAFF3D-4F2B-443C-9C30-0E4B2F8184D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59869" y="13397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279;p94">
            <a:extLst>
              <a:ext uri="{FF2B5EF4-FFF2-40B4-BE49-F238E27FC236}">
                <a16:creationId xmlns:a16="http://schemas.microsoft.com/office/drawing/2014/main" id="{F00B2A65-3DB8-4DE3-9E47-581A534AC9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44319" y="209834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280;p94">
            <a:extLst>
              <a:ext uri="{FF2B5EF4-FFF2-40B4-BE49-F238E27FC236}">
                <a16:creationId xmlns:a16="http://schemas.microsoft.com/office/drawing/2014/main" id="{41B502BA-90A6-4F8E-8139-A49A01162C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58994" y="12912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281;p94">
            <a:extLst>
              <a:ext uri="{FF2B5EF4-FFF2-40B4-BE49-F238E27FC236}">
                <a16:creationId xmlns:a16="http://schemas.microsoft.com/office/drawing/2014/main" id="{B7D33F29-3371-47C4-89C8-932DDAA3E7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0619" y="29747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282;p94">
            <a:extLst>
              <a:ext uri="{FF2B5EF4-FFF2-40B4-BE49-F238E27FC236}">
                <a16:creationId xmlns:a16="http://schemas.microsoft.com/office/drawing/2014/main" id="{382BD850-110E-4F93-A39C-5460671515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67219" y="14629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283;p94">
            <a:extLst>
              <a:ext uri="{FF2B5EF4-FFF2-40B4-BE49-F238E27FC236}">
                <a16:creationId xmlns:a16="http://schemas.microsoft.com/office/drawing/2014/main" id="{57F314FA-1123-406B-80E5-953DB5D9AF5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12319" y="28569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284;p94">
            <a:extLst>
              <a:ext uri="{FF2B5EF4-FFF2-40B4-BE49-F238E27FC236}">
                <a16:creationId xmlns:a16="http://schemas.microsoft.com/office/drawing/2014/main" id="{DDEBB77D-BB67-4F23-9CB1-36B7BCFD1EE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32719" y="35489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285;p94">
            <a:extLst>
              <a:ext uri="{FF2B5EF4-FFF2-40B4-BE49-F238E27FC236}">
                <a16:creationId xmlns:a16="http://schemas.microsoft.com/office/drawing/2014/main" id="{76AE6E11-C05B-4708-9579-CD804C840DA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73919" y="44001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286;p94">
            <a:extLst>
              <a:ext uri="{FF2B5EF4-FFF2-40B4-BE49-F238E27FC236}">
                <a16:creationId xmlns:a16="http://schemas.microsoft.com/office/drawing/2014/main" id="{727FF636-F00E-4FF8-B2D9-7F9130FCBED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66294" y="20983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287;p94">
            <a:extLst>
              <a:ext uri="{FF2B5EF4-FFF2-40B4-BE49-F238E27FC236}">
                <a16:creationId xmlns:a16="http://schemas.microsoft.com/office/drawing/2014/main" id="{95E615AF-2CB5-4862-9AEA-930ACD7E22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61019" y="35107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288;p94">
            <a:extLst>
              <a:ext uri="{FF2B5EF4-FFF2-40B4-BE49-F238E27FC236}">
                <a16:creationId xmlns:a16="http://schemas.microsoft.com/office/drawing/2014/main" id="{6850718B-2674-4C6B-8632-49865F59729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12319" y="20983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289;p94">
            <a:extLst>
              <a:ext uri="{FF2B5EF4-FFF2-40B4-BE49-F238E27FC236}">
                <a16:creationId xmlns:a16="http://schemas.microsoft.com/office/drawing/2014/main" id="{6A54F17F-ABD2-4F2F-9E26-D21AF17086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33619" y="41840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290;p94">
            <a:extLst>
              <a:ext uri="{FF2B5EF4-FFF2-40B4-BE49-F238E27FC236}">
                <a16:creationId xmlns:a16="http://schemas.microsoft.com/office/drawing/2014/main" id="{AB53AABC-5F9C-4531-AFF5-BE8B9191A63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67244" y="36155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291;p94">
            <a:extLst>
              <a:ext uri="{FF2B5EF4-FFF2-40B4-BE49-F238E27FC236}">
                <a16:creationId xmlns:a16="http://schemas.microsoft.com/office/drawing/2014/main" id="{0E9C011C-6ABD-44A8-961F-B1D831ECA6D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35019" y="13876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292;p94">
            <a:extLst>
              <a:ext uri="{FF2B5EF4-FFF2-40B4-BE49-F238E27FC236}">
                <a16:creationId xmlns:a16="http://schemas.microsoft.com/office/drawing/2014/main" id="{EAF4DC94-DABC-40A1-BCF7-05CE76F3055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56144" y="26402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293;p94">
            <a:extLst>
              <a:ext uri="{FF2B5EF4-FFF2-40B4-BE49-F238E27FC236}">
                <a16:creationId xmlns:a16="http://schemas.microsoft.com/office/drawing/2014/main" id="{0C926E30-283D-4B59-9BEC-9BC966D9C15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57419" y="1768424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761589B1-928A-4181-BD0E-B0ACE1FD70F2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1D054A2-27AD-4548-A910-F81C91E433CC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0" name="Picture 1">
            <a:extLst>
              <a:ext uri="{FF2B5EF4-FFF2-40B4-BE49-F238E27FC236}">
                <a16:creationId xmlns:a16="http://schemas.microsoft.com/office/drawing/2014/main" id="{5C0279AA-41D3-4629-AE8A-F5026FD566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539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299;p95">
            <a:extLst>
              <a:ext uri="{FF2B5EF4-FFF2-40B4-BE49-F238E27FC236}">
                <a16:creationId xmlns:a16="http://schemas.microsoft.com/office/drawing/2014/main" id="{BEB87DB8-0A36-42A3-A188-1EF5176C92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8011208"/>
              </p:ext>
            </p:extLst>
          </p:nvPr>
        </p:nvGraphicFramePr>
        <p:xfrm>
          <a:off x="2362441" y="1729022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2300;p95">
            <a:extLst>
              <a:ext uri="{FF2B5EF4-FFF2-40B4-BE49-F238E27FC236}">
                <a16:creationId xmlns:a16="http://schemas.microsoft.com/office/drawing/2014/main" id="{335D1121-6FE4-4E41-A513-D069BD99EB2D}"/>
              </a:ext>
            </a:extLst>
          </p:cNvPr>
          <p:cNvSpPr/>
          <p:nvPr/>
        </p:nvSpPr>
        <p:spPr>
          <a:xfrm>
            <a:off x="4245391" y="18147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301;p95">
            <a:extLst>
              <a:ext uri="{FF2B5EF4-FFF2-40B4-BE49-F238E27FC236}">
                <a16:creationId xmlns:a16="http://schemas.microsoft.com/office/drawing/2014/main" id="{5B415209-FB5C-44E8-8C30-CF4791569696}"/>
              </a:ext>
            </a:extLst>
          </p:cNvPr>
          <p:cNvSpPr/>
          <p:nvPr/>
        </p:nvSpPr>
        <p:spPr>
          <a:xfrm>
            <a:off x="3332166" y="38083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302;p95">
            <a:extLst>
              <a:ext uri="{FF2B5EF4-FFF2-40B4-BE49-F238E27FC236}">
                <a16:creationId xmlns:a16="http://schemas.microsoft.com/office/drawing/2014/main" id="{EC706E36-D37F-4F0F-B434-EA55815B3BC0}"/>
              </a:ext>
            </a:extLst>
          </p:cNvPr>
          <p:cNvSpPr/>
          <p:nvPr/>
        </p:nvSpPr>
        <p:spPr>
          <a:xfrm>
            <a:off x="2492716" y="31535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303;p95">
            <a:extLst>
              <a:ext uri="{FF2B5EF4-FFF2-40B4-BE49-F238E27FC236}">
                <a16:creationId xmlns:a16="http://schemas.microsoft.com/office/drawing/2014/main" id="{B1E3E77B-A7D5-4391-A44C-4F47C6172EB2}"/>
              </a:ext>
            </a:extLst>
          </p:cNvPr>
          <p:cNvSpPr/>
          <p:nvPr/>
        </p:nvSpPr>
        <p:spPr>
          <a:xfrm>
            <a:off x="3332166" y="18051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304;p95">
            <a:extLst>
              <a:ext uri="{FF2B5EF4-FFF2-40B4-BE49-F238E27FC236}">
                <a16:creationId xmlns:a16="http://schemas.microsoft.com/office/drawing/2014/main" id="{60EABA2F-03FD-4677-AEE2-779784534EBB}"/>
              </a:ext>
            </a:extLst>
          </p:cNvPr>
          <p:cNvSpPr/>
          <p:nvPr/>
        </p:nvSpPr>
        <p:spPr>
          <a:xfrm>
            <a:off x="8415016" y="175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305;p95">
            <a:extLst>
              <a:ext uri="{FF2B5EF4-FFF2-40B4-BE49-F238E27FC236}">
                <a16:creationId xmlns:a16="http://schemas.microsoft.com/office/drawing/2014/main" id="{6BDD6DF0-668E-46D1-BD2E-4C7BB8726D64}"/>
              </a:ext>
            </a:extLst>
          </p:cNvPr>
          <p:cNvSpPr/>
          <p:nvPr/>
        </p:nvSpPr>
        <p:spPr>
          <a:xfrm>
            <a:off x="8415016" y="31535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306;p95">
            <a:extLst>
              <a:ext uri="{FF2B5EF4-FFF2-40B4-BE49-F238E27FC236}">
                <a16:creationId xmlns:a16="http://schemas.microsoft.com/office/drawing/2014/main" id="{7712CC75-AF26-442E-9614-FB678499BEBE}"/>
              </a:ext>
            </a:extLst>
          </p:cNvPr>
          <p:cNvSpPr/>
          <p:nvPr/>
        </p:nvSpPr>
        <p:spPr>
          <a:xfrm>
            <a:off x="9293179" y="38277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307;p95">
            <a:extLst>
              <a:ext uri="{FF2B5EF4-FFF2-40B4-BE49-F238E27FC236}">
                <a16:creationId xmlns:a16="http://schemas.microsoft.com/office/drawing/2014/main" id="{21F449A4-9305-4BE0-920C-6B3330CEF6C7}"/>
              </a:ext>
            </a:extLst>
          </p:cNvPr>
          <p:cNvSpPr/>
          <p:nvPr/>
        </p:nvSpPr>
        <p:spPr>
          <a:xfrm>
            <a:off x="5011066" y="31535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308;p95">
            <a:extLst>
              <a:ext uri="{FF2B5EF4-FFF2-40B4-BE49-F238E27FC236}">
                <a16:creationId xmlns:a16="http://schemas.microsoft.com/office/drawing/2014/main" id="{35896CFB-D6ED-48F2-BD23-2896463CDF48}"/>
              </a:ext>
            </a:extLst>
          </p:cNvPr>
          <p:cNvSpPr/>
          <p:nvPr/>
        </p:nvSpPr>
        <p:spPr>
          <a:xfrm>
            <a:off x="7527816" y="316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309;p95">
            <a:extLst>
              <a:ext uri="{FF2B5EF4-FFF2-40B4-BE49-F238E27FC236}">
                <a16:creationId xmlns:a16="http://schemas.microsoft.com/office/drawing/2014/main" id="{80708904-733E-4C7D-8944-6AB9263E0A23}"/>
              </a:ext>
            </a:extLst>
          </p:cNvPr>
          <p:cNvSpPr/>
          <p:nvPr/>
        </p:nvSpPr>
        <p:spPr>
          <a:xfrm>
            <a:off x="9293179" y="17575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310;p95">
            <a:extLst>
              <a:ext uri="{FF2B5EF4-FFF2-40B4-BE49-F238E27FC236}">
                <a16:creationId xmlns:a16="http://schemas.microsoft.com/office/drawing/2014/main" id="{60ABFA5E-1899-4CD8-A85F-272EB251CDAD}"/>
              </a:ext>
            </a:extLst>
          </p:cNvPr>
          <p:cNvSpPr/>
          <p:nvPr/>
        </p:nvSpPr>
        <p:spPr>
          <a:xfrm>
            <a:off x="10151241" y="24793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311;p95">
            <a:extLst>
              <a:ext uri="{FF2B5EF4-FFF2-40B4-BE49-F238E27FC236}">
                <a16:creationId xmlns:a16="http://schemas.microsoft.com/office/drawing/2014/main" id="{96575226-03A9-495A-B342-7F35A53054D9}"/>
              </a:ext>
            </a:extLst>
          </p:cNvPr>
          <p:cNvSpPr/>
          <p:nvPr/>
        </p:nvSpPr>
        <p:spPr>
          <a:xfrm>
            <a:off x="2492716" y="248414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312;p95">
            <a:extLst>
              <a:ext uri="{FF2B5EF4-FFF2-40B4-BE49-F238E27FC236}">
                <a16:creationId xmlns:a16="http://schemas.microsoft.com/office/drawing/2014/main" id="{ECF458E9-C3BD-43CB-83DD-1452756F9865}"/>
              </a:ext>
            </a:extLst>
          </p:cNvPr>
          <p:cNvSpPr/>
          <p:nvPr/>
        </p:nvSpPr>
        <p:spPr>
          <a:xfrm>
            <a:off x="4161566" y="316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313;p95">
            <a:extLst>
              <a:ext uri="{FF2B5EF4-FFF2-40B4-BE49-F238E27FC236}">
                <a16:creationId xmlns:a16="http://schemas.microsoft.com/office/drawing/2014/main" id="{6F83827D-8C77-4C96-88E2-7973ED7F5049}"/>
              </a:ext>
            </a:extLst>
          </p:cNvPr>
          <p:cNvSpPr/>
          <p:nvPr/>
        </p:nvSpPr>
        <p:spPr>
          <a:xfrm>
            <a:off x="5011066" y="24793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314;p95">
            <a:extLst>
              <a:ext uri="{FF2B5EF4-FFF2-40B4-BE49-F238E27FC236}">
                <a16:creationId xmlns:a16="http://schemas.microsoft.com/office/drawing/2014/main" id="{A9F5DE1C-7FC8-4E6B-BE05-D88B4B9DC104}"/>
              </a:ext>
            </a:extLst>
          </p:cNvPr>
          <p:cNvSpPr/>
          <p:nvPr/>
        </p:nvSpPr>
        <p:spPr>
          <a:xfrm>
            <a:off x="7527816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315;p95">
            <a:extLst>
              <a:ext uri="{FF2B5EF4-FFF2-40B4-BE49-F238E27FC236}">
                <a16:creationId xmlns:a16="http://schemas.microsoft.com/office/drawing/2014/main" id="{1CED2B02-BF40-4869-A33D-1B22ECBFED4A}"/>
              </a:ext>
            </a:extLst>
          </p:cNvPr>
          <p:cNvSpPr/>
          <p:nvPr/>
        </p:nvSpPr>
        <p:spPr>
          <a:xfrm>
            <a:off x="9293191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316;p95">
            <a:extLst>
              <a:ext uri="{FF2B5EF4-FFF2-40B4-BE49-F238E27FC236}">
                <a16:creationId xmlns:a16="http://schemas.microsoft.com/office/drawing/2014/main" id="{EFE72E0A-77D0-4D42-A6ED-7A3B6F0E8056}"/>
              </a:ext>
            </a:extLst>
          </p:cNvPr>
          <p:cNvSpPr/>
          <p:nvPr/>
        </p:nvSpPr>
        <p:spPr>
          <a:xfrm>
            <a:off x="10151229" y="314384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317;p95">
            <a:extLst>
              <a:ext uri="{FF2B5EF4-FFF2-40B4-BE49-F238E27FC236}">
                <a16:creationId xmlns:a16="http://schemas.microsoft.com/office/drawing/2014/main" id="{DDEA48B5-25BD-4295-B6BA-B4294A9C52A5}"/>
              </a:ext>
            </a:extLst>
          </p:cNvPr>
          <p:cNvSpPr/>
          <p:nvPr/>
        </p:nvSpPr>
        <p:spPr>
          <a:xfrm>
            <a:off x="3332166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769;p44">
            <a:extLst>
              <a:ext uri="{FF2B5EF4-FFF2-40B4-BE49-F238E27FC236}">
                <a16:creationId xmlns:a16="http://schemas.microsoft.com/office/drawing/2014/main" id="{F9BE93F1-618F-4C47-85DC-7A540DBD2C22}"/>
              </a:ext>
            </a:extLst>
          </p:cNvPr>
          <p:cNvSpPr txBox="1">
            <a:spLocks/>
          </p:cNvSpPr>
          <p:nvPr/>
        </p:nvSpPr>
        <p:spPr>
          <a:xfrm>
            <a:off x="3183649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2" name="Google Shape;167;p18">
            <a:extLst>
              <a:ext uri="{FF2B5EF4-FFF2-40B4-BE49-F238E27FC236}">
                <a16:creationId xmlns:a16="http://schemas.microsoft.com/office/drawing/2014/main" id="{46A658D0-484C-45DE-9DB0-F44A95A29C4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1">
            <a:extLst>
              <a:ext uri="{FF2B5EF4-FFF2-40B4-BE49-F238E27FC236}">
                <a16:creationId xmlns:a16="http://schemas.microsoft.com/office/drawing/2014/main" id="{E979F1CE-B127-43AB-976D-E8647ECB7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599324"/>
      </p:ext>
    </p:extLst>
  </p:cSld>
  <p:clrMapOvr>
    <a:masterClrMapping/>
  </p:clrMapOvr>
  <p:transition spd="slow">
    <p:push dir="u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299;p95">
            <a:extLst>
              <a:ext uri="{FF2B5EF4-FFF2-40B4-BE49-F238E27FC236}">
                <a16:creationId xmlns:a16="http://schemas.microsoft.com/office/drawing/2014/main" id="{BEB87DB8-0A36-42A3-A188-1EF5176C920D}"/>
              </a:ext>
            </a:extLst>
          </p:cNvPr>
          <p:cNvGraphicFramePr/>
          <p:nvPr/>
        </p:nvGraphicFramePr>
        <p:xfrm>
          <a:off x="2362441" y="1729022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2300;p95">
            <a:extLst>
              <a:ext uri="{FF2B5EF4-FFF2-40B4-BE49-F238E27FC236}">
                <a16:creationId xmlns:a16="http://schemas.microsoft.com/office/drawing/2014/main" id="{335D1121-6FE4-4E41-A513-D069BD99EB2D}"/>
              </a:ext>
            </a:extLst>
          </p:cNvPr>
          <p:cNvSpPr/>
          <p:nvPr/>
        </p:nvSpPr>
        <p:spPr>
          <a:xfrm>
            <a:off x="4245391" y="18147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301;p95">
            <a:extLst>
              <a:ext uri="{FF2B5EF4-FFF2-40B4-BE49-F238E27FC236}">
                <a16:creationId xmlns:a16="http://schemas.microsoft.com/office/drawing/2014/main" id="{5B415209-FB5C-44E8-8C30-CF4791569696}"/>
              </a:ext>
            </a:extLst>
          </p:cNvPr>
          <p:cNvSpPr/>
          <p:nvPr/>
        </p:nvSpPr>
        <p:spPr>
          <a:xfrm>
            <a:off x="3332166" y="38083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302;p95">
            <a:extLst>
              <a:ext uri="{FF2B5EF4-FFF2-40B4-BE49-F238E27FC236}">
                <a16:creationId xmlns:a16="http://schemas.microsoft.com/office/drawing/2014/main" id="{EC706E36-D37F-4F0F-B434-EA55815B3BC0}"/>
              </a:ext>
            </a:extLst>
          </p:cNvPr>
          <p:cNvSpPr/>
          <p:nvPr/>
        </p:nvSpPr>
        <p:spPr>
          <a:xfrm>
            <a:off x="2492716" y="31535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303;p95">
            <a:extLst>
              <a:ext uri="{FF2B5EF4-FFF2-40B4-BE49-F238E27FC236}">
                <a16:creationId xmlns:a16="http://schemas.microsoft.com/office/drawing/2014/main" id="{B1E3E77B-A7D5-4391-A44C-4F47C6172EB2}"/>
              </a:ext>
            </a:extLst>
          </p:cNvPr>
          <p:cNvSpPr/>
          <p:nvPr/>
        </p:nvSpPr>
        <p:spPr>
          <a:xfrm>
            <a:off x="3332166" y="18051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304;p95">
            <a:extLst>
              <a:ext uri="{FF2B5EF4-FFF2-40B4-BE49-F238E27FC236}">
                <a16:creationId xmlns:a16="http://schemas.microsoft.com/office/drawing/2014/main" id="{60EABA2F-03FD-4677-AEE2-779784534EBB}"/>
              </a:ext>
            </a:extLst>
          </p:cNvPr>
          <p:cNvSpPr/>
          <p:nvPr/>
        </p:nvSpPr>
        <p:spPr>
          <a:xfrm>
            <a:off x="8415016" y="175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305;p95">
            <a:extLst>
              <a:ext uri="{FF2B5EF4-FFF2-40B4-BE49-F238E27FC236}">
                <a16:creationId xmlns:a16="http://schemas.microsoft.com/office/drawing/2014/main" id="{6BDD6DF0-668E-46D1-BD2E-4C7BB8726D64}"/>
              </a:ext>
            </a:extLst>
          </p:cNvPr>
          <p:cNvSpPr/>
          <p:nvPr/>
        </p:nvSpPr>
        <p:spPr>
          <a:xfrm>
            <a:off x="8415016" y="31535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306;p95">
            <a:extLst>
              <a:ext uri="{FF2B5EF4-FFF2-40B4-BE49-F238E27FC236}">
                <a16:creationId xmlns:a16="http://schemas.microsoft.com/office/drawing/2014/main" id="{7712CC75-AF26-442E-9614-FB678499BEBE}"/>
              </a:ext>
            </a:extLst>
          </p:cNvPr>
          <p:cNvSpPr/>
          <p:nvPr/>
        </p:nvSpPr>
        <p:spPr>
          <a:xfrm>
            <a:off x="9293179" y="38277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307;p95">
            <a:extLst>
              <a:ext uri="{FF2B5EF4-FFF2-40B4-BE49-F238E27FC236}">
                <a16:creationId xmlns:a16="http://schemas.microsoft.com/office/drawing/2014/main" id="{21F449A4-9305-4BE0-920C-6B3330CEF6C7}"/>
              </a:ext>
            </a:extLst>
          </p:cNvPr>
          <p:cNvSpPr/>
          <p:nvPr/>
        </p:nvSpPr>
        <p:spPr>
          <a:xfrm>
            <a:off x="5011066" y="31535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308;p95">
            <a:extLst>
              <a:ext uri="{FF2B5EF4-FFF2-40B4-BE49-F238E27FC236}">
                <a16:creationId xmlns:a16="http://schemas.microsoft.com/office/drawing/2014/main" id="{35896CFB-D6ED-48F2-BD23-2896463CDF48}"/>
              </a:ext>
            </a:extLst>
          </p:cNvPr>
          <p:cNvSpPr/>
          <p:nvPr/>
        </p:nvSpPr>
        <p:spPr>
          <a:xfrm>
            <a:off x="7527816" y="316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309;p95">
            <a:extLst>
              <a:ext uri="{FF2B5EF4-FFF2-40B4-BE49-F238E27FC236}">
                <a16:creationId xmlns:a16="http://schemas.microsoft.com/office/drawing/2014/main" id="{80708904-733E-4C7D-8944-6AB9263E0A23}"/>
              </a:ext>
            </a:extLst>
          </p:cNvPr>
          <p:cNvSpPr/>
          <p:nvPr/>
        </p:nvSpPr>
        <p:spPr>
          <a:xfrm>
            <a:off x="9293179" y="17575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310;p95">
            <a:extLst>
              <a:ext uri="{FF2B5EF4-FFF2-40B4-BE49-F238E27FC236}">
                <a16:creationId xmlns:a16="http://schemas.microsoft.com/office/drawing/2014/main" id="{60ABFA5E-1899-4CD8-A85F-272EB251CDAD}"/>
              </a:ext>
            </a:extLst>
          </p:cNvPr>
          <p:cNvSpPr/>
          <p:nvPr/>
        </p:nvSpPr>
        <p:spPr>
          <a:xfrm>
            <a:off x="10151241" y="24793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311;p95">
            <a:extLst>
              <a:ext uri="{FF2B5EF4-FFF2-40B4-BE49-F238E27FC236}">
                <a16:creationId xmlns:a16="http://schemas.microsoft.com/office/drawing/2014/main" id="{96575226-03A9-495A-B342-7F35A53054D9}"/>
              </a:ext>
            </a:extLst>
          </p:cNvPr>
          <p:cNvSpPr/>
          <p:nvPr/>
        </p:nvSpPr>
        <p:spPr>
          <a:xfrm>
            <a:off x="2492716" y="248414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312;p95">
            <a:extLst>
              <a:ext uri="{FF2B5EF4-FFF2-40B4-BE49-F238E27FC236}">
                <a16:creationId xmlns:a16="http://schemas.microsoft.com/office/drawing/2014/main" id="{ECF458E9-C3BD-43CB-83DD-1452756F9865}"/>
              </a:ext>
            </a:extLst>
          </p:cNvPr>
          <p:cNvSpPr/>
          <p:nvPr/>
        </p:nvSpPr>
        <p:spPr>
          <a:xfrm>
            <a:off x="4161566" y="316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313;p95">
            <a:extLst>
              <a:ext uri="{FF2B5EF4-FFF2-40B4-BE49-F238E27FC236}">
                <a16:creationId xmlns:a16="http://schemas.microsoft.com/office/drawing/2014/main" id="{6F83827D-8C77-4C96-88E2-7973ED7F5049}"/>
              </a:ext>
            </a:extLst>
          </p:cNvPr>
          <p:cNvSpPr/>
          <p:nvPr/>
        </p:nvSpPr>
        <p:spPr>
          <a:xfrm>
            <a:off x="5011066" y="24793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314;p95">
            <a:extLst>
              <a:ext uri="{FF2B5EF4-FFF2-40B4-BE49-F238E27FC236}">
                <a16:creationId xmlns:a16="http://schemas.microsoft.com/office/drawing/2014/main" id="{A9F5DE1C-7FC8-4E6B-BE05-D88B4B9DC104}"/>
              </a:ext>
            </a:extLst>
          </p:cNvPr>
          <p:cNvSpPr/>
          <p:nvPr/>
        </p:nvSpPr>
        <p:spPr>
          <a:xfrm>
            <a:off x="7527816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315;p95">
            <a:extLst>
              <a:ext uri="{FF2B5EF4-FFF2-40B4-BE49-F238E27FC236}">
                <a16:creationId xmlns:a16="http://schemas.microsoft.com/office/drawing/2014/main" id="{1CED2B02-BF40-4869-A33D-1B22ECBFED4A}"/>
              </a:ext>
            </a:extLst>
          </p:cNvPr>
          <p:cNvSpPr/>
          <p:nvPr/>
        </p:nvSpPr>
        <p:spPr>
          <a:xfrm>
            <a:off x="9293191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316;p95">
            <a:extLst>
              <a:ext uri="{FF2B5EF4-FFF2-40B4-BE49-F238E27FC236}">
                <a16:creationId xmlns:a16="http://schemas.microsoft.com/office/drawing/2014/main" id="{EFE72E0A-77D0-4D42-A6ED-7A3B6F0E8056}"/>
              </a:ext>
            </a:extLst>
          </p:cNvPr>
          <p:cNvSpPr/>
          <p:nvPr/>
        </p:nvSpPr>
        <p:spPr>
          <a:xfrm>
            <a:off x="10151229" y="314384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317;p95">
            <a:extLst>
              <a:ext uri="{FF2B5EF4-FFF2-40B4-BE49-F238E27FC236}">
                <a16:creationId xmlns:a16="http://schemas.microsoft.com/office/drawing/2014/main" id="{DDEA48B5-25BD-4295-B6BA-B4294A9C52A5}"/>
              </a:ext>
            </a:extLst>
          </p:cNvPr>
          <p:cNvSpPr/>
          <p:nvPr/>
        </p:nvSpPr>
        <p:spPr>
          <a:xfrm>
            <a:off x="3332166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769;p44">
            <a:extLst>
              <a:ext uri="{FF2B5EF4-FFF2-40B4-BE49-F238E27FC236}">
                <a16:creationId xmlns:a16="http://schemas.microsoft.com/office/drawing/2014/main" id="{F9BE93F1-618F-4C47-85DC-7A540DBD2C22}"/>
              </a:ext>
            </a:extLst>
          </p:cNvPr>
          <p:cNvSpPr txBox="1">
            <a:spLocks/>
          </p:cNvSpPr>
          <p:nvPr/>
        </p:nvSpPr>
        <p:spPr>
          <a:xfrm>
            <a:off x="3183649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3" name="Google Shape;806;p45">
            <a:extLst>
              <a:ext uri="{FF2B5EF4-FFF2-40B4-BE49-F238E27FC236}">
                <a16:creationId xmlns:a16="http://schemas.microsoft.com/office/drawing/2014/main" id="{B1019350-DFFB-4AC2-9B07-D5B905127C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60114" y="5306539"/>
            <a:ext cx="1421921" cy="730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1">
            <a:extLst>
              <a:ext uri="{FF2B5EF4-FFF2-40B4-BE49-F238E27FC236}">
                <a16:creationId xmlns:a16="http://schemas.microsoft.com/office/drawing/2014/main" id="{567AA31D-DEDA-4B82-96FD-E33D7E99D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6669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32;p84">
            <a:extLst>
              <a:ext uri="{FF2B5EF4-FFF2-40B4-BE49-F238E27FC236}">
                <a16:creationId xmlns:a16="http://schemas.microsoft.com/office/drawing/2014/main" id="{F8B0079C-3ED4-4479-A48B-B467D95528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3026" y="1330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933;p84">
            <a:extLst>
              <a:ext uri="{FF2B5EF4-FFF2-40B4-BE49-F238E27FC236}">
                <a16:creationId xmlns:a16="http://schemas.microsoft.com/office/drawing/2014/main" id="{70402AE2-7E0F-4136-8594-613A255AB5C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29101" y="1282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934;p84">
            <a:extLst>
              <a:ext uri="{FF2B5EF4-FFF2-40B4-BE49-F238E27FC236}">
                <a16:creationId xmlns:a16="http://schemas.microsoft.com/office/drawing/2014/main" id="{D946EE20-1B91-4C2D-8B54-6C38C0651E8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81901" y="21078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935;p84">
            <a:extLst>
              <a:ext uri="{FF2B5EF4-FFF2-40B4-BE49-F238E27FC236}">
                <a16:creationId xmlns:a16="http://schemas.microsoft.com/office/drawing/2014/main" id="{56396766-FAD1-4BDD-889F-ED8B996519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23401" y="2531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36;p84">
            <a:extLst>
              <a:ext uri="{FF2B5EF4-FFF2-40B4-BE49-F238E27FC236}">
                <a16:creationId xmlns:a16="http://schemas.microsoft.com/office/drawing/2014/main" id="{90F5CD2D-24FD-44B4-A63C-0FCD61E267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86251" y="30254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37;p84">
            <a:extLst>
              <a:ext uri="{FF2B5EF4-FFF2-40B4-BE49-F238E27FC236}">
                <a16:creationId xmlns:a16="http://schemas.microsoft.com/office/drawing/2014/main" id="{51F0E6C9-C1BA-4D4B-8037-71C7A6C0DED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31876" y="2032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38;p84">
            <a:extLst>
              <a:ext uri="{FF2B5EF4-FFF2-40B4-BE49-F238E27FC236}">
                <a16:creationId xmlns:a16="http://schemas.microsoft.com/office/drawing/2014/main" id="{6DA23288-DB34-40D7-AF37-579E033EB1D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5482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39;p84">
            <a:extLst>
              <a:ext uri="{FF2B5EF4-FFF2-40B4-BE49-F238E27FC236}">
                <a16:creationId xmlns:a16="http://schemas.microsoft.com/office/drawing/2014/main" id="{7EBBA98B-7A47-4A6C-86D5-BF9CC3FBF59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23826" y="2032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940;p84">
            <a:extLst>
              <a:ext uri="{FF2B5EF4-FFF2-40B4-BE49-F238E27FC236}">
                <a16:creationId xmlns:a16="http://schemas.microsoft.com/office/drawing/2014/main" id="{450F864B-73EF-4566-AD1B-EF9B6966340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077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941;p84">
            <a:extLst>
              <a:ext uri="{FF2B5EF4-FFF2-40B4-BE49-F238E27FC236}">
                <a16:creationId xmlns:a16="http://schemas.microsoft.com/office/drawing/2014/main" id="{4236EA86-9728-409A-9309-E5FDA366590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0226" y="32851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942;p84">
            <a:extLst>
              <a:ext uri="{FF2B5EF4-FFF2-40B4-BE49-F238E27FC236}">
                <a16:creationId xmlns:a16="http://schemas.microsoft.com/office/drawing/2014/main" id="{19654151-8FEE-46DA-996A-119731A046E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81151" y="35781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943;p84">
            <a:extLst>
              <a:ext uri="{FF2B5EF4-FFF2-40B4-BE49-F238E27FC236}">
                <a16:creationId xmlns:a16="http://schemas.microsoft.com/office/drawing/2014/main" id="{E051404B-34E3-47DC-96E3-54C585E0153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15689" y="36792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944;p84">
            <a:extLst>
              <a:ext uri="{FF2B5EF4-FFF2-40B4-BE49-F238E27FC236}">
                <a16:creationId xmlns:a16="http://schemas.microsoft.com/office/drawing/2014/main" id="{7F14A93F-BC50-49F6-9FA9-AE9CE9A636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64401" y="2924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945;p84">
            <a:extLst>
              <a:ext uri="{FF2B5EF4-FFF2-40B4-BE49-F238E27FC236}">
                <a16:creationId xmlns:a16="http://schemas.microsoft.com/office/drawing/2014/main" id="{66AB947E-92BE-4776-9801-3B500706147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0239" y="17778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946;p84">
            <a:extLst>
              <a:ext uri="{FF2B5EF4-FFF2-40B4-BE49-F238E27FC236}">
                <a16:creationId xmlns:a16="http://schemas.microsoft.com/office/drawing/2014/main" id="{EFCEE1E2-DF1E-400D-96B0-6583234D723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91576" y="21942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947;p84">
            <a:extLst>
              <a:ext uri="{FF2B5EF4-FFF2-40B4-BE49-F238E27FC236}">
                <a16:creationId xmlns:a16="http://schemas.microsoft.com/office/drawing/2014/main" id="{F4CF74C5-A040-4BD3-895B-A64571B9B7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70451" y="37374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948;p84">
            <a:extLst>
              <a:ext uri="{FF2B5EF4-FFF2-40B4-BE49-F238E27FC236}">
                <a16:creationId xmlns:a16="http://schemas.microsoft.com/office/drawing/2014/main" id="{EFF284EE-6627-4280-B040-C864DBFE51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16876" y="41752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49;p84">
            <a:extLst>
              <a:ext uri="{FF2B5EF4-FFF2-40B4-BE49-F238E27FC236}">
                <a16:creationId xmlns:a16="http://schemas.microsoft.com/office/drawing/2014/main" id="{B524AB18-6027-469B-8E24-9BB7EA96375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63301" y="43083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950;p84">
            <a:extLst>
              <a:ext uri="{FF2B5EF4-FFF2-40B4-BE49-F238E27FC236}">
                <a16:creationId xmlns:a16="http://schemas.microsoft.com/office/drawing/2014/main" id="{DDFD70E1-156B-4829-B592-572F7A5CF0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81451" y="4134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951;p84">
            <a:extLst>
              <a:ext uri="{FF2B5EF4-FFF2-40B4-BE49-F238E27FC236}">
                <a16:creationId xmlns:a16="http://schemas.microsoft.com/office/drawing/2014/main" id="{A0F88EA5-D18F-4583-9AFD-13080DCE357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19201" y="3814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952;p84">
            <a:extLst>
              <a:ext uri="{FF2B5EF4-FFF2-40B4-BE49-F238E27FC236}">
                <a16:creationId xmlns:a16="http://schemas.microsoft.com/office/drawing/2014/main" id="{215CA742-9B94-4F0B-BBD5-CB451148E76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7826" y="1330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953;p84">
            <a:extLst>
              <a:ext uri="{FF2B5EF4-FFF2-40B4-BE49-F238E27FC236}">
                <a16:creationId xmlns:a16="http://schemas.microsoft.com/office/drawing/2014/main" id="{C346F1D9-502E-46AC-A416-2594C815C40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02276" y="208947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954;p84">
            <a:extLst>
              <a:ext uri="{FF2B5EF4-FFF2-40B4-BE49-F238E27FC236}">
                <a16:creationId xmlns:a16="http://schemas.microsoft.com/office/drawing/2014/main" id="{FB1AA971-D25B-4B22-A5D6-899EE98B9D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16951" y="1282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955;p84">
            <a:extLst>
              <a:ext uri="{FF2B5EF4-FFF2-40B4-BE49-F238E27FC236}">
                <a16:creationId xmlns:a16="http://schemas.microsoft.com/office/drawing/2014/main" id="{D8D1E2CC-554A-43A7-A2E6-CB46C9D22D6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78576" y="29658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956;p84">
            <a:extLst>
              <a:ext uri="{FF2B5EF4-FFF2-40B4-BE49-F238E27FC236}">
                <a16:creationId xmlns:a16="http://schemas.microsoft.com/office/drawing/2014/main" id="{70059700-C47C-4AF0-A85F-DB62C0415A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5176" y="14540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957;p84">
            <a:extLst>
              <a:ext uri="{FF2B5EF4-FFF2-40B4-BE49-F238E27FC236}">
                <a16:creationId xmlns:a16="http://schemas.microsoft.com/office/drawing/2014/main" id="{B02D5FE4-E20B-45D6-9ACA-6F3EB65EB12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7027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958;p84">
            <a:extLst>
              <a:ext uri="{FF2B5EF4-FFF2-40B4-BE49-F238E27FC236}">
                <a16:creationId xmlns:a16="http://schemas.microsoft.com/office/drawing/2014/main" id="{592CA978-0AAE-4BA3-BDDD-7783971DA36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90676" y="35400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959;p84">
            <a:extLst>
              <a:ext uri="{FF2B5EF4-FFF2-40B4-BE49-F238E27FC236}">
                <a16:creationId xmlns:a16="http://schemas.microsoft.com/office/drawing/2014/main" id="{CD0F844D-1D8E-4040-B758-566A578E4A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31876" y="4391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960;p84">
            <a:extLst>
              <a:ext uri="{FF2B5EF4-FFF2-40B4-BE49-F238E27FC236}">
                <a16:creationId xmlns:a16="http://schemas.microsoft.com/office/drawing/2014/main" id="{A2F449EA-B3F9-48FF-A03C-9962A1410A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24251" y="2089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961;p84">
            <a:extLst>
              <a:ext uri="{FF2B5EF4-FFF2-40B4-BE49-F238E27FC236}">
                <a16:creationId xmlns:a16="http://schemas.microsoft.com/office/drawing/2014/main" id="{2B24E13D-1649-42C5-816F-F1CA425C86A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518976" y="3501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962;p84">
            <a:extLst>
              <a:ext uri="{FF2B5EF4-FFF2-40B4-BE49-F238E27FC236}">
                <a16:creationId xmlns:a16="http://schemas.microsoft.com/office/drawing/2014/main" id="{413F8234-B993-4EE5-BE09-AFF122FBC73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70276" y="2089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963;p84">
            <a:extLst>
              <a:ext uri="{FF2B5EF4-FFF2-40B4-BE49-F238E27FC236}">
                <a16:creationId xmlns:a16="http://schemas.microsoft.com/office/drawing/2014/main" id="{A7C3039E-DFAC-4E62-A505-FFB64940FFC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91576" y="41752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964;p84">
            <a:extLst>
              <a:ext uri="{FF2B5EF4-FFF2-40B4-BE49-F238E27FC236}">
                <a16:creationId xmlns:a16="http://schemas.microsoft.com/office/drawing/2014/main" id="{B268FBF7-853C-4467-8A0E-6069714DFB6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025201" y="36066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965;p84">
            <a:extLst>
              <a:ext uri="{FF2B5EF4-FFF2-40B4-BE49-F238E27FC236}">
                <a16:creationId xmlns:a16="http://schemas.microsoft.com/office/drawing/2014/main" id="{18DC7F82-9009-476E-8159-7612CE79E52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92976" y="13787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1966;p84">
            <a:extLst>
              <a:ext uri="{FF2B5EF4-FFF2-40B4-BE49-F238E27FC236}">
                <a16:creationId xmlns:a16="http://schemas.microsoft.com/office/drawing/2014/main" id="{DD4B077A-C4FD-4C8B-9B16-2BA8BAE4C79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414101" y="26313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967;p84">
            <a:extLst>
              <a:ext uri="{FF2B5EF4-FFF2-40B4-BE49-F238E27FC236}">
                <a16:creationId xmlns:a16="http://schemas.microsoft.com/office/drawing/2014/main" id="{4D9C0BDB-35BB-430E-8B00-3B517B92F26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415376" y="1759546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0DFF6535-C793-4550-AE80-31686C349F77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E12782-C78C-4B87-A283-E1F75983C3E3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0" name="Picture 1">
            <a:extLst>
              <a:ext uri="{FF2B5EF4-FFF2-40B4-BE49-F238E27FC236}">
                <a16:creationId xmlns:a16="http://schemas.microsoft.com/office/drawing/2014/main" id="{33A1F9FF-609F-4FE6-97D1-AB31609F8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9232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713;p107">
            <a:extLst>
              <a:ext uri="{FF2B5EF4-FFF2-40B4-BE49-F238E27FC236}">
                <a16:creationId xmlns:a16="http://schemas.microsoft.com/office/drawing/2014/main" id="{0CBA7509-D2E3-4535-B9D9-497BBE989B2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80390" y="16076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714;p107">
            <a:extLst>
              <a:ext uri="{FF2B5EF4-FFF2-40B4-BE49-F238E27FC236}">
                <a16:creationId xmlns:a16="http://schemas.microsoft.com/office/drawing/2014/main" id="{8582F13B-9841-4B99-A530-B42AD7F13EA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40325" y="15486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715;p107">
            <a:extLst>
              <a:ext uri="{FF2B5EF4-FFF2-40B4-BE49-F238E27FC236}">
                <a16:creationId xmlns:a16="http://schemas.microsoft.com/office/drawing/2014/main" id="{EEE161C3-7B49-450F-8C28-434F25ED7A6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93125" y="23741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716;p107">
            <a:extLst>
              <a:ext uri="{FF2B5EF4-FFF2-40B4-BE49-F238E27FC236}">
                <a16:creationId xmlns:a16="http://schemas.microsoft.com/office/drawing/2014/main" id="{94775889-E5EA-4385-8738-0D2C4676C48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34625" y="27978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717;p107">
            <a:extLst>
              <a:ext uri="{FF2B5EF4-FFF2-40B4-BE49-F238E27FC236}">
                <a16:creationId xmlns:a16="http://schemas.microsoft.com/office/drawing/2014/main" id="{99010A00-B36F-498A-953B-D9BB83F2375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97475" y="32917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718;p107">
            <a:extLst>
              <a:ext uri="{FF2B5EF4-FFF2-40B4-BE49-F238E27FC236}">
                <a16:creationId xmlns:a16="http://schemas.microsoft.com/office/drawing/2014/main" id="{FF76DB2A-0F0E-424B-AF72-165007CACA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43100" y="22989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719;p107">
            <a:extLst>
              <a:ext uri="{FF2B5EF4-FFF2-40B4-BE49-F238E27FC236}">
                <a16:creationId xmlns:a16="http://schemas.microsoft.com/office/drawing/2014/main" id="{99802BF7-2253-47B5-B09B-A93F07776B6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66050" y="31143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720;p107">
            <a:extLst>
              <a:ext uri="{FF2B5EF4-FFF2-40B4-BE49-F238E27FC236}">
                <a16:creationId xmlns:a16="http://schemas.microsoft.com/office/drawing/2014/main" id="{53B6865A-0599-48B9-A969-32FB6A010E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5050" y="22989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721;p107">
            <a:extLst>
              <a:ext uri="{FF2B5EF4-FFF2-40B4-BE49-F238E27FC236}">
                <a16:creationId xmlns:a16="http://schemas.microsoft.com/office/drawing/2014/main" id="{96BAA130-73BB-4A20-92FF-20912D08D1F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872000" y="31143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722;p107">
            <a:extLst>
              <a:ext uri="{FF2B5EF4-FFF2-40B4-BE49-F238E27FC236}">
                <a16:creationId xmlns:a16="http://schemas.microsoft.com/office/drawing/2014/main" id="{0872D811-9545-4318-AEE5-E85F8F6CFDD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61450" y="35514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723;p107">
            <a:extLst>
              <a:ext uri="{FF2B5EF4-FFF2-40B4-BE49-F238E27FC236}">
                <a16:creationId xmlns:a16="http://schemas.microsoft.com/office/drawing/2014/main" id="{79750A8E-0A49-4B01-8E66-C4BA3AE9CD8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92375" y="38445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724;p107">
            <a:extLst>
              <a:ext uri="{FF2B5EF4-FFF2-40B4-BE49-F238E27FC236}">
                <a16:creationId xmlns:a16="http://schemas.microsoft.com/office/drawing/2014/main" id="{9FFBF095-18E3-4A3E-850E-90C770603F9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26913" y="39456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725;p107">
            <a:extLst>
              <a:ext uri="{FF2B5EF4-FFF2-40B4-BE49-F238E27FC236}">
                <a16:creationId xmlns:a16="http://schemas.microsoft.com/office/drawing/2014/main" id="{5F76A808-F288-4011-B0C1-9A922D54BE3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75625" y="31906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726;p107">
            <a:extLst>
              <a:ext uri="{FF2B5EF4-FFF2-40B4-BE49-F238E27FC236}">
                <a16:creationId xmlns:a16="http://schemas.microsoft.com/office/drawing/2014/main" id="{E1066760-1791-4070-9E1F-B1C6A8A3CCC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01463" y="20441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727;p107">
            <a:extLst>
              <a:ext uri="{FF2B5EF4-FFF2-40B4-BE49-F238E27FC236}">
                <a16:creationId xmlns:a16="http://schemas.microsoft.com/office/drawing/2014/main" id="{F764E427-4479-4523-963E-F7857D3A8AC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02800" y="24605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728;p107">
            <a:extLst>
              <a:ext uri="{FF2B5EF4-FFF2-40B4-BE49-F238E27FC236}">
                <a16:creationId xmlns:a16="http://schemas.microsoft.com/office/drawing/2014/main" id="{8F79C398-0D27-49C1-BDFF-383FA22C387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1675" y="40037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729;p107">
            <a:extLst>
              <a:ext uri="{FF2B5EF4-FFF2-40B4-BE49-F238E27FC236}">
                <a16:creationId xmlns:a16="http://schemas.microsoft.com/office/drawing/2014/main" id="{4CA59C4D-3572-4994-A1DD-A0624D02A0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100" y="44415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730;p107">
            <a:extLst>
              <a:ext uri="{FF2B5EF4-FFF2-40B4-BE49-F238E27FC236}">
                <a16:creationId xmlns:a16="http://schemas.microsoft.com/office/drawing/2014/main" id="{E2EFB827-69E9-45DD-95F5-92CFB2ABFD6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66050" y="45267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731;p107">
            <a:extLst>
              <a:ext uri="{FF2B5EF4-FFF2-40B4-BE49-F238E27FC236}">
                <a16:creationId xmlns:a16="http://schemas.microsoft.com/office/drawing/2014/main" id="{E59A6980-21DC-41D6-A826-6B702D982B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21844" y="449098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732;p107">
            <a:extLst>
              <a:ext uri="{FF2B5EF4-FFF2-40B4-BE49-F238E27FC236}">
                <a16:creationId xmlns:a16="http://schemas.microsoft.com/office/drawing/2014/main" id="{9C193188-DFDB-4D81-AB97-B19B3E30204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30425" y="40809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733;p107">
            <a:extLst>
              <a:ext uri="{FF2B5EF4-FFF2-40B4-BE49-F238E27FC236}">
                <a16:creationId xmlns:a16="http://schemas.microsoft.com/office/drawing/2014/main" id="{77E61CDB-0EF0-45FD-BAF8-5D45913191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9050" y="15972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734;p107">
            <a:extLst>
              <a:ext uri="{FF2B5EF4-FFF2-40B4-BE49-F238E27FC236}">
                <a16:creationId xmlns:a16="http://schemas.microsoft.com/office/drawing/2014/main" id="{15C989A6-47AC-44FE-8687-A4C47C229C1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13500" y="23558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735;p107">
            <a:extLst>
              <a:ext uri="{FF2B5EF4-FFF2-40B4-BE49-F238E27FC236}">
                <a16:creationId xmlns:a16="http://schemas.microsoft.com/office/drawing/2014/main" id="{27DA13B1-C293-42CE-BEEE-0B2F6F71A7E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65175" y="15867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736;p107">
            <a:extLst>
              <a:ext uri="{FF2B5EF4-FFF2-40B4-BE49-F238E27FC236}">
                <a16:creationId xmlns:a16="http://schemas.microsoft.com/office/drawing/2014/main" id="{637BCE0E-2DD0-4196-8CA4-E01183BC577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9800" y="32321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737;p107">
            <a:extLst>
              <a:ext uri="{FF2B5EF4-FFF2-40B4-BE49-F238E27FC236}">
                <a16:creationId xmlns:a16="http://schemas.microsoft.com/office/drawing/2014/main" id="{89B23172-82A9-4A31-842A-5553C7D817F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36400" y="17203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38;p107">
            <a:extLst>
              <a:ext uri="{FF2B5EF4-FFF2-40B4-BE49-F238E27FC236}">
                <a16:creationId xmlns:a16="http://schemas.microsoft.com/office/drawing/2014/main" id="{D16C31ED-301F-428B-A76F-7691B2D46D6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81500" y="31143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739;p107">
            <a:extLst>
              <a:ext uri="{FF2B5EF4-FFF2-40B4-BE49-F238E27FC236}">
                <a16:creationId xmlns:a16="http://schemas.microsoft.com/office/drawing/2014/main" id="{C9869590-1CC6-4F8A-945C-B5D3BD1A291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01900" y="38063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740;p107">
            <a:extLst>
              <a:ext uri="{FF2B5EF4-FFF2-40B4-BE49-F238E27FC236}">
                <a16:creationId xmlns:a16="http://schemas.microsoft.com/office/drawing/2014/main" id="{C21091ED-4937-430B-8FF5-0AA9274A71F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43100" y="46575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741;p107">
            <a:extLst>
              <a:ext uri="{FF2B5EF4-FFF2-40B4-BE49-F238E27FC236}">
                <a16:creationId xmlns:a16="http://schemas.microsoft.com/office/drawing/2014/main" id="{79135113-743C-4427-B2BE-0360B3C906C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835475" y="23558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742;p107">
            <a:extLst>
              <a:ext uri="{FF2B5EF4-FFF2-40B4-BE49-F238E27FC236}">
                <a16:creationId xmlns:a16="http://schemas.microsoft.com/office/drawing/2014/main" id="{FCD827DF-FFEF-4624-BD07-D31E25E35B1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30200" y="37682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743;p107">
            <a:extLst>
              <a:ext uri="{FF2B5EF4-FFF2-40B4-BE49-F238E27FC236}">
                <a16:creationId xmlns:a16="http://schemas.microsoft.com/office/drawing/2014/main" id="{EB1BA34C-483F-4BF6-BD4C-AFC8E91392C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81500" y="23558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744;p107">
            <a:extLst>
              <a:ext uri="{FF2B5EF4-FFF2-40B4-BE49-F238E27FC236}">
                <a16:creationId xmlns:a16="http://schemas.microsoft.com/office/drawing/2014/main" id="{DAF5506B-824D-4D29-B881-F09602900CE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02800" y="44415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745;p107">
            <a:extLst>
              <a:ext uri="{FF2B5EF4-FFF2-40B4-BE49-F238E27FC236}">
                <a16:creationId xmlns:a16="http://schemas.microsoft.com/office/drawing/2014/main" id="{423F9B5E-9F08-40B6-88AC-AA82104273A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36425" y="38729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746;p107">
            <a:extLst>
              <a:ext uri="{FF2B5EF4-FFF2-40B4-BE49-F238E27FC236}">
                <a16:creationId xmlns:a16="http://schemas.microsoft.com/office/drawing/2014/main" id="{D125BC9B-5D98-4DD8-B1E2-72987BC0C1A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04200" y="16451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747;p107">
            <a:extLst>
              <a:ext uri="{FF2B5EF4-FFF2-40B4-BE49-F238E27FC236}">
                <a16:creationId xmlns:a16="http://schemas.microsoft.com/office/drawing/2014/main" id="{508F0DA2-DF17-4B5E-B1AE-89A137AD3DE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25325" y="28976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748;p107">
            <a:extLst>
              <a:ext uri="{FF2B5EF4-FFF2-40B4-BE49-F238E27FC236}">
                <a16:creationId xmlns:a16="http://schemas.microsoft.com/office/drawing/2014/main" id="{3846B1B3-4197-4F9F-AB86-70488236B60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26600" y="202587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2749;p107">
            <a:extLst>
              <a:ext uri="{FF2B5EF4-FFF2-40B4-BE49-F238E27FC236}">
                <a16:creationId xmlns:a16="http://schemas.microsoft.com/office/drawing/2014/main" id="{EBB7CD3C-0862-48A7-91DA-32C68A019641}"/>
              </a:ext>
            </a:extLst>
          </p:cNvPr>
          <p:cNvSpPr txBox="1"/>
          <p:nvPr/>
        </p:nvSpPr>
        <p:spPr>
          <a:xfrm>
            <a:off x="4365263" y="2380448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" name="Google Shape;2750;p107">
            <a:extLst>
              <a:ext uri="{FF2B5EF4-FFF2-40B4-BE49-F238E27FC236}">
                <a16:creationId xmlns:a16="http://schemas.microsoft.com/office/drawing/2014/main" id="{9B469542-EBD9-477F-8012-DB65DC44D2A2}"/>
              </a:ext>
            </a:extLst>
          </p:cNvPr>
          <p:cNvSpPr txBox="1"/>
          <p:nvPr/>
        </p:nvSpPr>
        <p:spPr>
          <a:xfrm>
            <a:off x="6941000" y="167873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24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" name="Google Shape;2751;p107">
            <a:extLst>
              <a:ext uri="{FF2B5EF4-FFF2-40B4-BE49-F238E27FC236}">
                <a16:creationId xmlns:a16="http://schemas.microsoft.com/office/drawing/2014/main" id="{A1543E74-2232-46E1-B828-829F16930ADE}"/>
              </a:ext>
            </a:extLst>
          </p:cNvPr>
          <p:cNvSpPr txBox="1"/>
          <p:nvPr/>
        </p:nvSpPr>
        <p:spPr>
          <a:xfrm>
            <a:off x="4504325" y="392603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14</a:t>
            </a:r>
            <a:endParaRPr sz="20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" name="Google Shape;2752;p107">
            <a:extLst>
              <a:ext uri="{FF2B5EF4-FFF2-40B4-BE49-F238E27FC236}">
                <a16:creationId xmlns:a16="http://schemas.microsoft.com/office/drawing/2014/main" id="{F6D19EB9-9F0A-493A-AB1B-04345F212A4B}"/>
              </a:ext>
            </a:extLst>
          </p:cNvPr>
          <p:cNvSpPr txBox="1"/>
          <p:nvPr/>
        </p:nvSpPr>
        <p:spPr>
          <a:xfrm>
            <a:off x="7805338" y="331368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B1FDE61-8FB2-48DA-8E26-BBFCE30B0074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1A6DE6D-1F5B-4522-B316-BF7A01D945A0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B16DEBD-3A71-400D-B019-A5570D148240}"/>
              </a:ext>
            </a:extLst>
          </p:cNvPr>
          <p:cNvSpPr txBox="1"/>
          <p:nvPr/>
        </p:nvSpPr>
        <p:spPr>
          <a:xfrm>
            <a:off x="2673499" y="674703"/>
            <a:ext cx="436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lgerian" panose="04020705040A02060702" pitchFamily="82" charset="0"/>
              </a:rPr>
              <a:t>Answer: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E0B24D2B-9C41-470F-8FFE-F58CC39623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2081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 animBg="1"/>
      <p:bldP spid="43" grpId="0"/>
      <p:bldP spid="4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F37D6B-357F-4F1F-B25A-E8FA842BA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86000" y="889000"/>
            <a:ext cx="7620000" cy="50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2829CF-0178-4B80-B80C-A2E93DAB13EF}"/>
              </a:ext>
            </a:extLst>
          </p:cNvPr>
          <p:cNvSpPr/>
          <p:nvPr/>
        </p:nvSpPr>
        <p:spPr>
          <a:xfrm>
            <a:off x="5033639" y="4749554"/>
            <a:ext cx="2237173" cy="1038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599C2F-B671-4564-9D35-6B659E83AE1E}"/>
              </a:ext>
            </a:extLst>
          </p:cNvPr>
          <p:cNvSpPr txBox="1"/>
          <p:nvPr/>
        </p:nvSpPr>
        <p:spPr>
          <a:xfrm>
            <a:off x="5163845" y="4953739"/>
            <a:ext cx="42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Black" panose="020B0A04020102020204" pitchFamily="34" charset="0"/>
              </a:rPr>
              <a:t>?</a:t>
            </a:r>
            <a:endParaRPr lang="en-IN" sz="2400" b="1" dirty="0"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773E41-6661-4931-A168-1F11249DB0FE}"/>
              </a:ext>
            </a:extLst>
          </p:cNvPr>
          <p:cNvSpPr txBox="1"/>
          <p:nvPr/>
        </p:nvSpPr>
        <p:spPr>
          <a:xfrm>
            <a:off x="5600329" y="4964094"/>
            <a:ext cx="42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Black" panose="020B0A04020102020204" pitchFamily="34" charset="0"/>
              </a:rPr>
              <a:t>?</a:t>
            </a:r>
            <a:endParaRPr lang="en-IN" sz="2400" b="1" dirty="0"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85C95C-2517-4865-968D-2AC2909926D1}"/>
              </a:ext>
            </a:extLst>
          </p:cNvPr>
          <p:cNvSpPr txBox="1"/>
          <p:nvPr/>
        </p:nvSpPr>
        <p:spPr>
          <a:xfrm>
            <a:off x="6020536" y="4964094"/>
            <a:ext cx="42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Black" panose="020B0A04020102020204" pitchFamily="34" charset="0"/>
              </a:rPr>
              <a:t>?</a:t>
            </a:r>
            <a:endParaRPr lang="en-IN" sz="2400" b="1" dirty="0">
              <a:latin typeface="Arial Black" panose="020B0A04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BC39E1-BA7B-4032-B686-169B11826B53}"/>
              </a:ext>
            </a:extLst>
          </p:cNvPr>
          <p:cNvSpPr txBox="1"/>
          <p:nvPr/>
        </p:nvSpPr>
        <p:spPr>
          <a:xfrm>
            <a:off x="6363806" y="4994426"/>
            <a:ext cx="843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…….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10720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159</TotalTime>
  <Words>204</Words>
  <Application>Microsoft Office PowerPoint</Application>
  <PresentationFormat>Widescreen</PresentationFormat>
  <Paragraphs>81</Paragraphs>
  <Slides>60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Algerian</vt:lpstr>
      <vt:lpstr>Arial</vt:lpstr>
      <vt:lpstr>Arial Black</vt:lpstr>
      <vt:lpstr>Calibri</vt:lpstr>
      <vt:lpstr>Calibri Light</vt:lpstr>
      <vt:lpstr>Roboto</vt:lpstr>
      <vt:lpstr>Times New Roman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Aishwarya Pimpalgaonkar</dc:creator>
  <cp:lastModifiedBy>Aishwarya Pimpalgaonkar</cp:lastModifiedBy>
  <cp:revision>12</cp:revision>
  <dcterms:created xsi:type="dcterms:W3CDTF">2021-08-11T06:17:09Z</dcterms:created>
  <dcterms:modified xsi:type="dcterms:W3CDTF">2021-08-12T06:03:56Z</dcterms:modified>
</cp:coreProperties>
</file>