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3"/>
    <p:sldId id="258" r:id="rId4"/>
    <p:sldId id="257" r:id="rId5"/>
    <p:sldId id="259" r:id="rId6"/>
    <p:sldId id="260" r:id="rId7"/>
    <p:sldId id="261" r:id="rId8"/>
    <p:sldId id="269" r:id="rId9"/>
    <p:sldId id="262" r:id="rId10"/>
    <p:sldId id="263" r:id="rId11"/>
    <p:sldId id="270" r:id="rId12"/>
    <p:sldId id="271" r:id="rId13"/>
    <p:sldId id="264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65" r:id="rId26"/>
    <p:sldId id="283" r:id="rId27"/>
    <p:sldId id="287" r:id="rId28"/>
    <p:sldId id="288" r:id="rId30"/>
    <p:sldId id="289" r:id="rId31"/>
    <p:sldId id="290" r:id="rId32"/>
    <p:sldId id="291" r:id="rId33"/>
    <p:sldId id="292" r:id="rId34"/>
    <p:sldId id="266" r:id="rId35"/>
    <p:sldId id="293" r:id="rId36"/>
    <p:sldId id="294" r:id="rId37"/>
    <p:sldId id="295" r:id="rId38"/>
    <p:sldId id="267" r:id="rId39"/>
    <p:sldId id="296" r:id="rId40"/>
    <p:sldId id="297" r:id="rId41"/>
    <p:sldId id="299" r:id="rId42"/>
    <p:sldId id="300" r:id="rId43"/>
    <p:sldId id="298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4AF29-116A-4C60-A467-C64279F318BE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24DC7-328E-4876-B77A-6201F6EF9BDB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90afc1aa31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90afc1aa31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909bce7d7d_2_1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909bce7d7d_2_1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200" lvl="1" indent="-423545">
              <a:spcBef>
                <a:spcPts val="2135"/>
              </a:spcBef>
              <a:spcAft>
                <a:spcPts val="0"/>
              </a:spcAft>
              <a:buSzPts val="1400"/>
              <a:buChar char="○"/>
              <a:defRPr/>
            </a:lvl2pPr>
            <a:lvl3pPr marL="1828800" lvl="2" indent="-423545">
              <a:spcBef>
                <a:spcPts val="2135"/>
              </a:spcBef>
              <a:spcAft>
                <a:spcPts val="0"/>
              </a:spcAft>
              <a:buSzPts val="1400"/>
              <a:buChar char="■"/>
              <a:defRPr/>
            </a:lvl3pPr>
            <a:lvl4pPr marL="2438400" lvl="3" indent="-423545">
              <a:spcBef>
                <a:spcPts val="2135"/>
              </a:spcBef>
              <a:spcAft>
                <a:spcPts val="0"/>
              </a:spcAft>
              <a:buSzPts val="1400"/>
              <a:buChar char="●"/>
              <a:defRPr/>
            </a:lvl4pPr>
            <a:lvl5pPr marL="3048000" lvl="4" indent="-423545">
              <a:spcBef>
                <a:spcPts val="2135"/>
              </a:spcBef>
              <a:spcAft>
                <a:spcPts val="0"/>
              </a:spcAft>
              <a:buSzPts val="1400"/>
              <a:buChar char="○"/>
              <a:defRPr/>
            </a:lvl5pPr>
            <a:lvl6pPr marL="3657600" lvl="5" indent="-423545">
              <a:spcBef>
                <a:spcPts val="2135"/>
              </a:spcBef>
              <a:spcAft>
                <a:spcPts val="0"/>
              </a:spcAft>
              <a:buSzPts val="1400"/>
              <a:buChar char="■"/>
              <a:defRPr/>
            </a:lvl6pPr>
            <a:lvl7pPr marL="4267200" lvl="6" indent="-423545">
              <a:spcBef>
                <a:spcPts val="2135"/>
              </a:spcBef>
              <a:spcAft>
                <a:spcPts val="0"/>
              </a:spcAft>
              <a:buSzPts val="1400"/>
              <a:buChar char="●"/>
              <a:defRPr/>
            </a:lvl7pPr>
            <a:lvl8pPr marL="4876800" lvl="7" indent="-423545">
              <a:spcBef>
                <a:spcPts val="2135"/>
              </a:spcBef>
              <a:spcAft>
                <a:spcPts val="0"/>
              </a:spcAft>
              <a:buSzPts val="1400"/>
              <a:buChar char="○"/>
              <a:defRPr/>
            </a:lvl8pPr>
            <a:lvl9pPr marL="5486400" lvl="8" indent="-423545">
              <a:spcBef>
                <a:spcPts val="2135"/>
              </a:spcBef>
              <a:spcAft>
                <a:spcPts val="2135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1330E5-F091-40FE-97ED-576E3BFE2C6C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FA09098-03A6-4C15-B5A8-27C88FE579F5}" type="slidenum">
              <a:rPr lang="en-IN" smtClean="0"/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885" y="302756"/>
            <a:ext cx="7909088" cy="590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3285" y="1367160"/>
            <a:ext cx="10688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 Based on Grid Challenge.</a:t>
            </a:r>
            <a:endParaRPr lang="en-IN" sz="7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4324" y="20352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3122295" y="66865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761;p4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238761" y="196314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34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8877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17" y="868952"/>
            <a:ext cx="7786064" cy="393386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251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8362" y="5216596"/>
            <a:ext cx="1651974" cy="85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17" y="868952"/>
            <a:ext cx="7786064" cy="393386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01924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7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84261" y="196314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61;p4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/>
          <p:nvPr/>
        </p:nvSpPr>
        <p:spPr>
          <a:xfrm>
            <a:off x="2941955" y="57340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5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34" y="1185011"/>
            <a:ext cx="7388732" cy="343137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4" name="Google Shape;184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3475" y="5248251"/>
            <a:ext cx="1609100" cy="84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34" y="1185011"/>
            <a:ext cx="7388732" cy="343137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38761" y="19987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2817495" y="724535"/>
            <a:ext cx="52584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Mark the positions of dots with proper sequence (imp)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89286" y="20352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56427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322686" y="2173394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12887" y="304380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2" grpId="0"/>
      <p:bldP spid="4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1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37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21"/>
          <p:cNvSpPr txBox="1"/>
          <p:nvPr/>
        </p:nvSpPr>
        <p:spPr>
          <a:xfrm>
            <a:off x="3288030" y="69405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010486" y="34758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2992120" y="59817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7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992" y="1083075"/>
            <a:ext cx="8226982" cy="376370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9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992" y="1083075"/>
            <a:ext cx="8226982" cy="3763705"/>
          </a:xfrm>
          <a:prstGeom prst="rect">
            <a:avLst/>
          </a:prstGeom>
        </p:spPr>
      </p:pic>
      <p:pic>
        <p:nvPicPr>
          <p:cNvPr id="20" name="Google Shape;184;p1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543475" y="5248251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83609" y="35425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19911" y="23558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2915285" y="59817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7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250" y="1158240"/>
            <a:ext cx="7653452" cy="344054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2" name="Google Shape;184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64672" y="5427587"/>
            <a:ext cx="1609100" cy="84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250" y="1158240"/>
            <a:ext cx="7653452" cy="344054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25176" y="23831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83609" y="35425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993403" y="239646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2860040" y="65087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4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9934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09" y="1016337"/>
            <a:ext cx="8046581" cy="369109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09" y="1016337"/>
            <a:ext cx="8046581" cy="3691092"/>
          </a:xfrm>
          <a:prstGeom prst="rect">
            <a:avLst/>
          </a:prstGeom>
        </p:spPr>
      </p:pic>
      <p:pic>
        <p:nvPicPr>
          <p:cNvPr id="24" name="Google Shape;184;p1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664672" y="5427587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1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37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21"/>
          <p:cNvSpPr txBox="1"/>
          <p:nvPr/>
        </p:nvSpPr>
        <p:spPr>
          <a:xfrm>
            <a:off x="3141980" y="661670"/>
            <a:ext cx="52584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Mark the positions of dots with proper sequence (imp)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064668" y="340195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993403" y="239646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241423" y="2431512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2663303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13639" y="3559589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6208" y="2587961"/>
            <a:ext cx="2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3418" y="2560452"/>
            <a:ext cx="2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2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321122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33"/>
          <p:cNvSpPr txBox="1"/>
          <p:nvPr/>
        </p:nvSpPr>
        <p:spPr>
          <a:xfrm>
            <a:off x="2901315" y="57658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242531" y="32600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4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91652" y="5023664"/>
            <a:ext cx="6408696" cy="8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3" y="1158605"/>
            <a:ext cx="4298693" cy="378003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1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53" y="1074150"/>
            <a:ext cx="4298693" cy="3780037"/>
          </a:xfrm>
          <a:prstGeom prst="rect">
            <a:avLst/>
          </a:prstGeom>
        </p:spPr>
      </p:pic>
      <p:pic>
        <p:nvPicPr>
          <p:cNvPr id="19" name="Google Shape;251;p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138362" y="5216596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37681" y="340080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086259" y="1976636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29"/>
          <p:cNvSpPr txBox="1"/>
          <p:nvPr/>
        </p:nvSpPr>
        <p:spPr>
          <a:xfrm>
            <a:off x="2901315" y="686435"/>
            <a:ext cx="307594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dots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3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96284" y="5278991"/>
            <a:ext cx="6103481" cy="81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7" y="1358106"/>
            <a:ext cx="6103480" cy="34268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0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7" y="1358106"/>
            <a:ext cx="6103480" cy="3426815"/>
          </a:xfrm>
          <a:prstGeom prst="rect">
            <a:avLst/>
          </a:prstGeom>
        </p:spPr>
      </p:pic>
      <p:pic>
        <p:nvPicPr>
          <p:cNvPr id="23" name="Google Shape;251;p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546735" y="5216596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87068" y="2151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37681" y="340080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678946" y="4302801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29"/>
          <p:cNvSpPr txBox="1"/>
          <p:nvPr/>
        </p:nvSpPr>
        <p:spPr>
          <a:xfrm>
            <a:off x="3256280" y="61849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6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55759" y="4978855"/>
            <a:ext cx="6012598" cy="781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39" y="1007411"/>
            <a:ext cx="4451508" cy="371132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7" name="Google Shape;251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67810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1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39" y="1051801"/>
            <a:ext cx="4451508" cy="371132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2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321122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33"/>
          <p:cNvSpPr txBox="1"/>
          <p:nvPr/>
        </p:nvSpPr>
        <p:spPr>
          <a:xfrm>
            <a:off x="2948305" y="686435"/>
            <a:ext cx="52584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Mark the positions of dots with proper sequence (imp)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/>
          <p:cNvPicPr preferRelativeResize="0"/>
          <p:nvPr/>
        </p:nvPicPr>
        <p:blipFill rotWithShape="1">
          <a:blip r:embed="rId1"/>
          <a:srcRect l="-100000" t="-10760" r="100000" b="10759"/>
          <a:stretch>
            <a:fillRect/>
          </a:stretch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218721" y="3315188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32558" y="2159834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678946" y="4302801"/>
            <a:ext cx="637770" cy="71563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345861" y="348740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99960" y="2327303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24357" y="4491339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7" grpId="0"/>
      <p:bldP spid="38" grpId="0"/>
      <p:bldP spid="3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871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29"/>
          <p:cNvSpPr txBox="1"/>
          <p:nvPr/>
        </p:nvSpPr>
        <p:spPr>
          <a:xfrm>
            <a:off x="2941955" y="64452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218954" y="2732987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3048000" y="63373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00;p63"/>
          <p:cNvGraphicFramePr/>
          <p:nvPr/>
        </p:nvGraphicFramePr>
        <p:xfrm>
          <a:off x="2255910" y="1782288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1301;p63"/>
          <p:cNvSpPr/>
          <p:nvPr/>
        </p:nvSpPr>
        <p:spPr>
          <a:xfrm>
            <a:off x="49045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302;p63"/>
          <p:cNvSpPr/>
          <p:nvPr/>
        </p:nvSpPr>
        <p:spPr>
          <a:xfrm>
            <a:off x="40623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303;p63"/>
          <p:cNvSpPr/>
          <p:nvPr/>
        </p:nvSpPr>
        <p:spPr>
          <a:xfrm>
            <a:off x="32202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304;p63"/>
          <p:cNvSpPr/>
          <p:nvPr/>
        </p:nvSpPr>
        <p:spPr>
          <a:xfrm>
            <a:off x="3220235" y="32208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305;p63"/>
          <p:cNvSpPr/>
          <p:nvPr/>
        </p:nvSpPr>
        <p:spPr>
          <a:xfrm>
            <a:off x="406238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306;p63"/>
          <p:cNvSpPr/>
          <p:nvPr/>
        </p:nvSpPr>
        <p:spPr>
          <a:xfrm>
            <a:off x="40623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307;p63"/>
          <p:cNvSpPr/>
          <p:nvPr/>
        </p:nvSpPr>
        <p:spPr>
          <a:xfrm>
            <a:off x="231293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308;p63"/>
          <p:cNvSpPr/>
          <p:nvPr/>
        </p:nvSpPr>
        <p:spPr>
          <a:xfrm>
            <a:off x="231293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309;p63"/>
          <p:cNvSpPr/>
          <p:nvPr/>
        </p:nvSpPr>
        <p:spPr>
          <a:xfrm>
            <a:off x="74212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310;p63"/>
          <p:cNvSpPr/>
          <p:nvPr/>
        </p:nvSpPr>
        <p:spPr>
          <a:xfrm>
            <a:off x="8328585" y="2527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311;p63"/>
          <p:cNvSpPr/>
          <p:nvPr/>
        </p:nvSpPr>
        <p:spPr>
          <a:xfrm>
            <a:off x="91707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312;p63"/>
          <p:cNvSpPr/>
          <p:nvPr/>
        </p:nvSpPr>
        <p:spPr>
          <a:xfrm>
            <a:off x="10044710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313;p63"/>
          <p:cNvSpPr/>
          <p:nvPr/>
        </p:nvSpPr>
        <p:spPr>
          <a:xfrm>
            <a:off x="83285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314;p63"/>
          <p:cNvSpPr/>
          <p:nvPr/>
        </p:nvSpPr>
        <p:spPr>
          <a:xfrm>
            <a:off x="8328585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315;p63"/>
          <p:cNvSpPr/>
          <p:nvPr/>
        </p:nvSpPr>
        <p:spPr>
          <a:xfrm>
            <a:off x="9170735" y="32067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316;p63"/>
          <p:cNvSpPr/>
          <p:nvPr/>
        </p:nvSpPr>
        <p:spPr>
          <a:xfrm>
            <a:off x="10044710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0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00;p63"/>
          <p:cNvGraphicFramePr/>
          <p:nvPr/>
        </p:nvGraphicFramePr>
        <p:xfrm>
          <a:off x="2255910" y="1782288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1301;p63"/>
          <p:cNvSpPr/>
          <p:nvPr/>
        </p:nvSpPr>
        <p:spPr>
          <a:xfrm>
            <a:off x="49045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302;p63"/>
          <p:cNvSpPr/>
          <p:nvPr/>
        </p:nvSpPr>
        <p:spPr>
          <a:xfrm>
            <a:off x="40623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303;p63"/>
          <p:cNvSpPr/>
          <p:nvPr/>
        </p:nvSpPr>
        <p:spPr>
          <a:xfrm>
            <a:off x="32202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304;p63"/>
          <p:cNvSpPr/>
          <p:nvPr/>
        </p:nvSpPr>
        <p:spPr>
          <a:xfrm>
            <a:off x="3220235" y="32208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305;p63"/>
          <p:cNvSpPr/>
          <p:nvPr/>
        </p:nvSpPr>
        <p:spPr>
          <a:xfrm>
            <a:off x="406238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306;p63"/>
          <p:cNvSpPr/>
          <p:nvPr/>
        </p:nvSpPr>
        <p:spPr>
          <a:xfrm>
            <a:off x="40623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307;p63"/>
          <p:cNvSpPr/>
          <p:nvPr/>
        </p:nvSpPr>
        <p:spPr>
          <a:xfrm>
            <a:off x="231293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308;p63"/>
          <p:cNvSpPr/>
          <p:nvPr/>
        </p:nvSpPr>
        <p:spPr>
          <a:xfrm>
            <a:off x="231293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309;p63"/>
          <p:cNvSpPr/>
          <p:nvPr/>
        </p:nvSpPr>
        <p:spPr>
          <a:xfrm>
            <a:off x="74212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310;p63"/>
          <p:cNvSpPr/>
          <p:nvPr/>
        </p:nvSpPr>
        <p:spPr>
          <a:xfrm>
            <a:off x="8328585" y="2527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311;p63"/>
          <p:cNvSpPr/>
          <p:nvPr/>
        </p:nvSpPr>
        <p:spPr>
          <a:xfrm>
            <a:off x="91707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312;p63"/>
          <p:cNvSpPr/>
          <p:nvPr/>
        </p:nvSpPr>
        <p:spPr>
          <a:xfrm>
            <a:off x="10044710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313;p63"/>
          <p:cNvSpPr/>
          <p:nvPr/>
        </p:nvSpPr>
        <p:spPr>
          <a:xfrm>
            <a:off x="83285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314;p63"/>
          <p:cNvSpPr/>
          <p:nvPr/>
        </p:nvSpPr>
        <p:spPr>
          <a:xfrm>
            <a:off x="8328585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315;p63"/>
          <p:cNvSpPr/>
          <p:nvPr/>
        </p:nvSpPr>
        <p:spPr>
          <a:xfrm>
            <a:off x="9170735" y="32067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316;p63"/>
          <p:cNvSpPr/>
          <p:nvPr/>
        </p:nvSpPr>
        <p:spPr>
          <a:xfrm>
            <a:off x="10044710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1" name="Google Shape;80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28894" y="2679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215237" y="2079162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3180715" y="59690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564;p72"/>
          <p:cNvGraphicFramePr/>
          <p:nvPr/>
        </p:nvGraphicFramePr>
        <p:xfrm>
          <a:off x="2291421" y="202198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1565;p72"/>
          <p:cNvSpPr/>
          <p:nvPr/>
        </p:nvSpPr>
        <p:spPr>
          <a:xfrm>
            <a:off x="4097896" y="27841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66;p72"/>
          <p:cNvSpPr/>
          <p:nvPr/>
        </p:nvSpPr>
        <p:spPr>
          <a:xfrm>
            <a:off x="4940046" y="2098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567;p72"/>
          <p:cNvSpPr/>
          <p:nvPr/>
        </p:nvSpPr>
        <p:spPr>
          <a:xfrm>
            <a:off x="234844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568;p72"/>
          <p:cNvSpPr/>
          <p:nvPr/>
        </p:nvSpPr>
        <p:spPr>
          <a:xfrm>
            <a:off x="3223171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569;p72"/>
          <p:cNvSpPr/>
          <p:nvPr/>
        </p:nvSpPr>
        <p:spPr>
          <a:xfrm>
            <a:off x="40978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570;p72"/>
          <p:cNvSpPr/>
          <p:nvPr/>
        </p:nvSpPr>
        <p:spPr>
          <a:xfrm>
            <a:off x="40978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571;p72"/>
          <p:cNvSpPr/>
          <p:nvPr/>
        </p:nvSpPr>
        <p:spPr>
          <a:xfrm>
            <a:off x="4940046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572;p72"/>
          <p:cNvSpPr/>
          <p:nvPr/>
        </p:nvSpPr>
        <p:spPr>
          <a:xfrm>
            <a:off x="2348446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573;p72"/>
          <p:cNvSpPr/>
          <p:nvPr/>
        </p:nvSpPr>
        <p:spPr>
          <a:xfrm>
            <a:off x="8343996" y="2772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574;p72"/>
          <p:cNvSpPr/>
          <p:nvPr/>
        </p:nvSpPr>
        <p:spPr>
          <a:xfrm>
            <a:off x="74567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575;p72"/>
          <p:cNvSpPr/>
          <p:nvPr/>
        </p:nvSpPr>
        <p:spPr>
          <a:xfrm>
            <a:off x="10080221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576;p72"/>
          <p:cNvSpPr/>
          <p:nvPr/>
        </p:nvSpPr>
        <p:spPr>
          <a:xfrm>
            <a:off x="10080221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577;p72"/>
          <p:cNvSpPr/>
          <p:nvPr/>
        </p:nvSpPr>
        <p:spPr>
          <a:xfrm>
            <a:off x="834399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578;p72"/>
          <p:cNvSpPr/>
          <p:nvPr/>
        </p:nvSpPr>
        <p:spPr>
          <a:xfrm>
            <a:off x="9222159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579;p72"/>
          <p:cNvSpPr/>
          <p:nvPr/>
        </p:nvSpPr>
        <p:spPr>
          <a:xfrm>
            <a:off x="7456796" y="41488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580;p72"/>
          <p:cNvSpPr/>
          <p:nvPr/>
        </p:nvSpPr>
        <p:spPr>
          <a:xfrm>
            <a:off x="494004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581;p72"/>
          <p:cNvSpPr/>
          <p:nvPr/>
        </p:nvSpPr>
        <p:spPr>
          <a:xfrm>
            <a:off x="74567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582;p72"/>
          <p:cNvSpPr/>
          <p:nvPr/>
        </p:nvSpPr>
        <p:spPr>
          <a:xfrm>
            <a:off x="234844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583;p72"/>
          <p:cNvSpPr/>
          <p:nvPr/>
        </p:nvSpPr>
        <p:spPr>
          <a:xfrm>
            <a:off x="10080209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1584;p72"/>
          <p:cNvSpPr/>
          <p:nvPr/>
        </p:nvSpPr>
        <p:spPr>
          <a:xfrm>
            <a:off x="83439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4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564;p72"/>
          <p:cNvGraphicFramePr/>
          <p:nvPr/>
        </p:nvGraphicFramePr>
        <p:xfrm>
          <a:off x="2291421" y="202198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1565;p72"/>
          <p:cNvSpPr/>
          <p:nvPr/>
        </p:nvSpPr>
        <p:spPr>
          <a:xfrm>
            <a:off x="4097896" y="27841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66;p72"/>
          <p:cNvSpPr/>
          <p:nvPr/>
        </p:nvSpPr>
        <p:spPr>
          <a:xfrm>
            <a:off x="4940046" y="2098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567;p72"/>
          <p:cNvSpPr/>
          <p:nvPr/>
        </p:nvSpPr>
        <p:spPr>
          <a:xfrm>
            <a:off x="234844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568;p72"/>
          <p:cNvSpPr/>
          <p:nvPr/>
        </p:nvSpPr>
        <p:spPr>
          <a:xfrm>
            <a:off x="3223171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569;p72"/>
          <p:cNvSpPr/>
          <p:nvPr/>
        </p:nvSpPr>
        <p:spPr>
          <a:xfrm>
            <a:off x="40978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570;p72"/>
          <p:cNvSpPr/>
          <p:nvPr/>
        </p:nvSpPr>
        <p:spPr>
          <a:xfrm>
            <a:off x="40978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571;p72"/>
          <p:cNvSpPr/>
          <p:nvPr/>
        </p:nvSpPr>
        <p:spPr>
          <a:xfrm>
            <a:off x="4940046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572;p72"/>
          <p:cNvSpPr/>
          <p:nvPr/>
        </p:nvSpPr>
        <p:spPr>
          <a:xfrm>
            <a:off x="2348446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573;p72"/>
          <p:cNvSpPr/>
          <p:nvPr/>
        </p:nvSpPr>
        <p:spPr>
          <a:xfrm>
            <a:off x="8343996" y="2772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574;p72"/>
          <p:cNvSpPr/>
          <p:nvPr/>
        </p:nvSpPr>
        <p:spPr>
          <a:xfrm>
            <a:off x="74567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575;p72"/>
          <p:cNvSpPr/>
          <p:nvPr/>
        </p:nvSpPr>
        <p:spPr>
          <a:xfrm>
            <a:off x="10080221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576;p72"/>
          <p:cNvSpPr/>
          <p:nvPr/>
        </p:nvSpPr>
        <p:spPr>
          <a:xfrm>
            <a:off x="10080221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577;p72"/>
          <p:cNvSpPr/>
          <p:nvPr/>
        </p:nvSpPr>
        <p:spPr>
          <a:xfrm>
            <a:off x="834399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578;p72"/>
          <p:cNvSpPr/>
          <p:nvPr/>
        </p:nvSpPr>
        <p:spPr>
          <a:xfrm>
            <a:off x="9222159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579;p72"/>
          <p:cNvSpPr/>
          <p:nvPr/>
        </p:nvSpPr>
        <p:spPr>
          <a:xfrm>
            <a:off x="7456796" y="41488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580;p72"/>
          <p:cNvSpPr/>
          <p:nvPr/>
        </p:nvSpPr>
        <p:spPr>
          <a:xfrm>
            <a:off x="494004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581;p72"/>
          <p:cNvSpPr/>
          <p:nvPr/>
        </p:nvSpPr>
        <p:spPr>
          <a:xfrm>
            <a:off x="74567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582;p72"/>
          <p:cNvSpPr/>
          <p:nvPr/>
        </p:nvSpPr>
        <p:spPr>
          <a:xfrm>
            <a:off x="234844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583;p72"/>
          <p:cNvSpPr/>
          <p:nvPr/>
        </p:nvSpPr>
        <p:spPr>
          <a:xfrm>
            <a:off x="10080209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1584;p72"/>
          <p:cNvSpPr/>
          <p:nvPr/>
        </p:nvSpPr>
        <p:spPr>
          <a:xfrm>
            <a:off x="83439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5" name="Google Shape;80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871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29"/>
          <p:cNvSpPr txBox="1"/>
          <p:nvPr/>
        </p:nvSpPr>
        <p:spPr>
          <a:xfrm>
            <a:off x="2962910" y="721360"/>
            <a:ext cx="52584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Mark the positions of dots with proper sequence (imp)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215237" y="2079162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1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218954" y="2732987"/>
            <a:ext cx="637770" cy="71563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/>
          <p:cNvSpPr txBox="1"/>
          <p:nvPr/>
        </p:nvSpPr>
        <p:spPr>
          <a:xfrm>
            <a:off x="5378753" y="290092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17" y="2267700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3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1" grpId="0"/>
      <p:bldP spid="32" grpId="0"/>
      <p:bldP spid="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3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30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3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10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1901" y="21078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3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23401" y="2531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3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86251" y="3025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3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3187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3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5482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3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382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4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07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4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226" y="32851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81151" y="35781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4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15689" y="36792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4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401" y="292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4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0239" y="1777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91576" y="21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4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70451" y="3737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4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168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4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63301" y="43083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5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81451" y="413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5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19201" y="3814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5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78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5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02276" y="20894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5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1695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5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8576" y="2965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5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25176" y="1454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5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6702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5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190676" y="3540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5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31876" y="4391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96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4251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6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518976" y="3501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6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670276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6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915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96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025201" y="3606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6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92976" y="13787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96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414101" y="26313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96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415376" y="17595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0"/>
          <p:cNvSpPr txBox="1"/>
          <p:nvPr/>
        </p:nvSpPr>
        <p:spPr>
          <a:xfrm>
            <a:off x="3219450" y="56705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73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95472" y="1552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7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51547" y="1504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7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04347" y="23298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7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45847" y="2753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7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08697" y="3247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7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4322" y="2254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79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727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80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46272" y="2254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81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8322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82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72672" y="35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83;p8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303597" y="38001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8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38135" y="3901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8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6847" y="3146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8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12685" y="19997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8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022" y="24161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8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92897" y="3959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89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839322" y="4397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90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85747" y="45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91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3897" y="4356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92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41647" y="4036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93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40272" y="1552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9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24722" y="23114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9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39397" y="1504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9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01022" y="31877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9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47622" y="1675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9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9272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99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13122" y="3761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000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54322" y="4613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001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6697" y="231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03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92722" y="231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004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614022" y="4397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005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847647" y="382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006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615422" y="16007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007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236547" y="2853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008;p8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237822" y="1981488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Oval 36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TextBox 37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9" name="Google Shape;196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1384" y="37433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0"/>
          <p:cNvSpPr txBox="1"/>
          <p:nvPr/>
        </p:nvSpPr>
        <p:spPr>
          <a:xfrm>
            <a:off x="2853055" y="58928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09;p89"/>
          <p:cNvGraphicFramePr/>
          <p:nvPr/>
        </p:nvGraphicFramePr>
        <p:xfrm>
          <a:off x="2451218" y="175565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2110;p89"/>
          <p:cNvSpPr/>
          <p:nvPr/>
        </p:nvSpPr>
        <p:spPr>
          <a:xfrm>
            <a:off x="5099843" y="18317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111;p89"/>
          <p:cNvSpPr/>
          <p:nvPr/>
        </p:nvSpPr>
        <p:spPr>
          <a:xfrm>
            <a:off x="5099843" y="38543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112;p89"/>
          <p:cNvSpPr/>
          <p:nvPr/>
        </p:nvSpPr>
        <p:spPr>
          <a:xfrm>
            <a:off x="2581493" y="38589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113;p89"/>
          <p:cNvSpPr/>
          <p:nvPr/>
        </p:nvSpPr>
        <p:spPr>
          <a:xfrm>
            <a:off x="2581493" y="31801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114;p89"/>
          <p:cNvSpPr/>
          <p:nvPr/>
        </p:nvSpPr>
        <p:spPr>
          <a:xfrm>
            <a:off x="2581493" y="184141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115;p89"/>
          <p:cNvSpPr/>
          <p:nvPr/>
        </p:nvSpPr>
        <p:spPr>
          <a:xfrm>
            <a:off x="7616593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116;p89"/>
          <p:cNvSpPr/>
          <p:nvPr/>
        </p:nvSpPr>
        <p:spPr>
          <a:xfrm>
            <a:off x="850379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117;p89"/>
          <p:cNvSpPr/>
          <p:nvPr/>
        </p:nvSpPr>
        <p:spPr>
          <a:xfrm>
            <a:off x="10240006" y="383500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118;p89"/>
          <p:cNvSpPr/>
          <p:nvPr/>
        </p:nvSpPr>
        <p:spPr>
          <a:xfrm>
            <a:off x="509984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119;p89"/>
          <p:cNvSpPr/>
          <p:nvPr/>
        </p:nvSpPr>
        <p:spPr>
          <a:xfrm>
            <a:off x="761659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120;p89"/>
          <p:cNvSpPr/>
          <p:nvPr/>
        </p:nvSpPr>
        <p:spPr>
          <a:xfrm>
            <a:off x="10240006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121;p89"/>
          <p:cNvSpPr/>
          <p:nvPr/>
        </p:nvSpPr>
        <p:spPr>
          <a:xfrm>
            <a:off x="10240018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122;p89"/>
          <p:cNvSpPr/>
          <p:nvPr/>
        </p:nvSpPr>
        <p:spPr>
          <a:xfrm>
            <a:off x="2581493" y="25107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123;p89"/>
          <p:cNvSpPr/>
          <p:nvPr/>
        </p:nvSpPr>
        <p:spPr>
          <a:xfrm>
            <a:off x="425034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124;p89"/>
          <p:cNvSpPr/>
          <p:nvPr/>
        </p:nvSpPr>
        <p:spPr>
          <a:xfrm>
            <a:off x="5099843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125;p89"/>
          <p:cNvSpPr/>
          <p:nvPr/>
        </p:nvSpPr>
        <p:spPr>
          <a:xfrm>
            <a:off x="761659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126;p89"/>
          <p:cNvSpPr/>
          <p:nvPr/>
        </p:nvSpPr>
        <p:spPr>
          <a:xfrm>
            <a:off x="7616593" y="38706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127;p89"/>
          <p:cNvSpPr/>
          <p:nvPr/>
        </p:nvSpPr>
        <p:spPr>
          <a:xfrm>
            <a:off x="9381968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128;p89"/>
          <p:cNvSpPr/>
          <p:nvPr/>
        </p:nvSpPr>
        <p:spPr>
          <a:xfrm>
            <a:off x="10240006" y="31704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129;p89"/>
          <p:cNvSpPr/>
          <p:nvPr/>
        </p:nvSpPr>
        <p:spPr>
          <a:xfrm>
            <a:off x="342094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4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09;p89"/>
          <p:cNvGraphicFramePr/>
          <p:nvPr/>
        </p:nvGraphicFramePr>
        <p:xfrm>
          <a:off x="2451218" y="175565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2110;p89"/>
          <p:cNvSpPr/>
          <p:nvPr/>
        </p:nvSpPr>
        <p:spPr>
          <a:xfrm>
            <a:off x="5099843" y="18317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111;p89"/>
          <p:cNvSpPr/>
          <p:nvPr/>
        </p:nvSpPr>
        <p:spPr>
          <a:xfrm>
            <a:off x="5099843" y="38543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112;p89"/>
          <p:cNvSpPr/>
          <p:nvPr/>
        </p:nvSpPr>
        <p:spPr>
          <a:xfrm>
            <a:off x="2581493" y="38589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113;p89"/>
          <p:cNvSpPr/>
          <p:nvPr/>
        </p:nvSpPr>
        <p:spPr>
          <a:xfrm>
            <a:off x="2581493" y="31801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114;p89"/>
          <p:cNvSpPr/>
          <p:nvPr/>
        </p:nvSpPr>
        <p:spPr>
          <a:xfrm>
            <a:off x="2581493" y="184141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115;p89"/>
          <p:cNvSpPr/>
          <p:nvPr/>
        </p:nvSpPr>
        <p:spPr>
          <a:xfrm>
            <a:off x="7616593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116;p89"/>
          <p:cNvSpPr/>
          <p:nvPr/>
        </p:nvSpPr>
        <p:spPr>
          <a:xfrm>
            <a:off x="850379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117;p89"/>
          <p:cNvSpPr/>
          <p:nvPr/>
        </p:nvSpPr>
        <p:spPr>
          <a:xfrm>
            <a:off x="10240006" y="383500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118;p89"/>
          <p:cNvSpPr/>
          <p:nvPr/>
        </p:nvSpPr>
        <p:spPr>
          <a:xfrm>
            <a:off x="509984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119;p89"/>
          <p:cNvSpPr/>
          <p:nvPr/>
        </p:nvSpPr>
        <p:spPr>
          <a:xfrm>
            <a:off x="761659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120;p89"/>
          <p:cNvSpPr/>
          <p:nvPr/>
        </p:nvSpPr>
        <p:spPr>
          <a:xfrm>
            <a:off x="10240006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121;p89"/>
          <p:cNvSpPr/>
          <p:nvPr/>
        </p:nvSpPr>
        <p:spPr>
          <a:xfrm>
            <a:off x="10240018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122;p89"/>
          <p:cNvSpPr/>
          <p:nvPr/>
        </p:nvSpPr>
        <p:spPr>
          <a:xfrm>
            <a:off x="2581493" y="25107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123;p89"/>
          <p:cNvSpPr/>
          <p:nvPr/>
        </p:nvSpPr>
        <p:spPr>
          <a:xfrm>
            <a:off x="425034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124;p89"/>
          <p:cNvSpPr/>
          <p:nvPr/>
        </p:nvSpPr>
        <p:spPr>
          <a:xfrm>
            <a:off x="5099843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125;p89"/>
          <p:cNvSpPr/>
          <p:nvPr/>
        </p:nvSpPr>
        <p:spPr>
          <a:xfrm>
            <a:off x="761659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126;p89"/>
          <p:cNvSpPr/>
          <p:nvPr/>
        </p:nvSpPr>
        <p:spPr>
          <a:xfrm>
            <a:off x="7616593" y="38706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127;p89"/>
          <p:cNvSpPr/>
          <p:nvPr/>
        </p:nvSpPr>
        <p:spPr>
          <a:xfrm>
            <a:off x="9381968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128;p89"/>
          <p:cNvSpPr/>
          <p:nvPr/>
        </p:nvSpPr>
        <p:spPr>
          <a:xfrm>
            <a:off x="10240006" y="31704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129;p89"/>
          <p:cNvSpPr/>
          <p:nvPr/>
        </p:nvSpPr>
        <p:spPr>
          <a:xfrm>
            <a:off x="342094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5" name="Google Shape;80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68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97315" y="1171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6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53390" y="1122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7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06190" y="19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7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847690" y="2371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7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10540" y="28656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7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56165" y="1872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74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911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75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48115" y="1872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07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8506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077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74515" y="3125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78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05440" y="34183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7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439978" y="351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8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8690" y="2764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8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14528" y="16180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8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15865" y="2034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8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94740" y="3577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84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41165" y="40154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85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87590" y="41485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8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05740" y="3974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87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43490" y="3654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088;p8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088690" y="1171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08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26565" y="19296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09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41240" y="1122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09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02865" y="2806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09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49465" y="12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09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9456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094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14965" y="3380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095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56165" y="4231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09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48540" y="1929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7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43265" y="3342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098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94565" y="1929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099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15865" y="40154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100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49490" y="3446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01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917265" y="12189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102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538390" y="24715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103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539665" y="15997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0"/>
          <p:cNvSpPr txBox="1"/>
          <p:nvPr/>
        </p:nvSpPr>
        <p:spPr>
          <a:xfrm>
            <a:off x="2861310" y="61277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14;p86"/>
          <p:cNvGraphicFramePr/>
          <p:nvPr/>
        </p:nvGraphicFramePr>
        <p:xfrm>
          <a:off x="1998457" y="2098000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2015;p86"/>
          <p:cNvSpPr/>
          <p:nvPr/>
        </p:nvSpPr>
        <p:spPr>
          <a:xfrm>
            <a:off x="4647082" y="2174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016;p86"/>
          <p:cNvSpPr/>
          <p:nvPr/>
        </p:nvSpPr>
        <p:spPr>
          <a:xfrm>
            <a:off x="4647082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017;p86"/>
          <p:cNvSpPr/>
          <p:nvPr/>
        </p:nvSpPr>
        <p:spPr>
          <a:xfrm>
            <a:off x="2930207" y="4201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018;p86"/>
          <p:cNvSpPr/>
          <p:nvPr/>
        </p:nvSpPr>
        <p:spPr>
          <a:xfrm>
            <a:off x="2930207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019;p86"/>
          <p:cNvSpPr/>
          <p:nvPr/>
        </p:nvSpPr>
        <p:spPr>
          <a:xfrm>
            <a:off x="2930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020;p86"/>
          <p:cNvSpPr/>
          <p:nvPr/>
        </p:nvSpPr>
        <p:spPr>
          <a:xfrm>
            <a:off x="716383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021;p86"/>
          <p:cNvSpPr/>
          <p:nvPr/>
        </p:nvSpPr>
        <p:spPr>
          <a:xfrm>
            <a:off x="805103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022;p86"/>
          <p:cNvSpPr/>
          <p:nvPr/>
        </p:nvSpPr>
        <p:spPr>
          <a:xfrm>
            <a:off x="8929195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023;p86"/>
          <p:cNvSpPr/>
          <p:nvPr/>
        </p:nvSpPr>
        <p:spPr>
          <a:xfrm>
            <a:off x="464708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024;p86"/>
          <p:cNvSpPr/>
          <p:nvPr/>
        </p:nvSpPr>
        <p:spPr>
          <a:xfrm>
            <a:off x="7163832" y="3536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025;p86"/>
          <p:cNvSpPr/>
          <p:nvPr/>
        </p:nvSpPr>
        <p:spPr>
          <a:xfrm>
            <a:off x="205548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026;p86"/>
          <p:cNvSpPr/>
          <p:nvPr/>
        </p:nvSpPr>
        <p:spPr>
          <a:xfrm>
            <a:off x="9787245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027;p86"/>
          <p:cNvSpPr/>
          <p:nvPr/>
        </p:nvSpPr>
        <p:spPr>
          <a:xfrm>
            <a:off x="8929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028;p86"/>
          <p:cNvSpPr/>
          <p:nvPr/>
        </p:nvSpPr>
        <p:spPr>
          <a:xfrm>
            <a:off x="2930207" y="28531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029;p86"/>
          <p:cNvSpPr/>
          <p:nvPr/>
        </p:nvSpPr>
        <p:spPr>
          <a:xfrm>
            <a:off x="3807632" y="28531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030;p86"/>
          <p:cNvSpPr/>
          <p:nvPr/>
        </p:nvSpPr>
        <p:spPr>
          <a:xfrm>
            <a:off x="4647082" y="2848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031;p86"/>
          <p:cNvSpPr/>
          <p:nvPr/>
        </p:nvSpPr>
        <p:spPr>
          <a:xfrm>
            <a:off x="7163832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032;p86"/>
          <p:cNvSpPr/>
          <p:nvPr/>
        </p:nvSpPr>
        <p:spPr>
          <a:xfrm>
            <a:off x="7163832" y="4212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033;p86"/>
          <p:cNvSpPr/>
          <p:nvPr/>
        </p:nvSpPr>
        <p:spPr>
          <a:xfrm>
            <a:off x="8929207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034;p86"/>
          <p:cNvSpPr/>
          <p:nvPr/>
        </p:nvSpPr>
        <p:spPr>
          <a:xfrm>
            <a:off x="8919145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3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69;p44"/>
          <p:cNvSpPr txBox="1"/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14;p86"/>
          <p:cNvGraphicFramePr/>
          <p:nvPr/>
        </p:nvGraphicFramePr>
        <p:xfrm>
          <a:off x="1998457" y="2098000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2015;p86"/>
          <p:cNvSpPr/>
          <p:nvPr/>
        </p:nvSpPr>
        <p:spPr>
          <a:xfrm>
            <a:off x="4647082" y="2174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016;p86"/>
          <p:cNvSpPr/>
          <p:nvPr/>
        </p:nvSpPr>
        <p:spPr>
          <a:xfrm>
            <a:off x="4647082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017;p86"/>
          <p:cNvSpPr/>
          <p:nvPr/>
        </p:nvSpPr>
        <p:spPr>
          <a:xfrm>
            <a:off x="2930207" y="4201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018;p86"/>
          <p:cNvSpPr/>
          <p:nvPr/>
        </p:nvSpPr>
        <p:spPr>
          <a:xfrm>
            <a:off x="2930207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019;p86"/>
          <p:cNvSpPr/>
          <p:nvPr/>
        </p:nvSpPr>
        <p:spPr>
          <a:xfrm>
            <a:off x="2930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020;p86"/>
          <p:cNvSpPr/>
          <p:nvPr/>
        </p:nvSpPr>
        <p:spPr>
          <a:xfrm>
            <a:off x="716383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021;p86"/>
          <p:cNvSpPr/>
          <p:nvPr/>
        </p:nvSpPr>
        <p:spPr>
          <a:xfrm>
            <a:off x="805103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022;p86"/>
          <p:cNvSpPr/>
          <p:nvPr/>
        </p:nvSpPr>
        <p:spPr>
          <a:xfrm>
            <a:off x="8929195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023;p86"/>
          <p:cNvSpPr/>
          <p:nvPr/>
        </p:nvSpPr>
        <p:spPr>
          <a:xfrm>
            <a:off x="464708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024;p86"/>
          <p:cNvSpPr/>
          <p:nvPr/>
        </p:nvSpPr>
        <p:spPr>
          <a:xfrm>
            <a:off x="7163832" y="3536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025;p86"/>
          <p:cNvSpPr/>
          <p:nvPr/>
        </p:nvSpPr>
        <p:spPr>
          <a:xfrm>
            <a:off x="205548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026;p86"/>
          <p:cNvSpPr/>
          <p:nvPr/>
        </p:nvSpPr>
        <p:spPr>
          <a:xfrm>
            <a:off x="9787245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027;p86"/>
          <p:cNvSpPr/>
          <p:nvPr/>
        </p:nvSpPr>
        <p:spPr>
          <a:xfrm>
            <a:off x="8929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028;p86"/>
          <p:cNvSpPr/>
          <p:nvPr/>
        </p:nvSpPr>
        <p:spPr>
          <a:xfrm>
            <a:off x="2930207" y="28531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029;p86"/>
          <p:cNvSpPr/>
          <p:nvPr/>
        </p:nvSpPr>
        <p:spPr>
          <a:xfrm>
            <a:off x="3807632" y="28531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030;p86"/>
          <p:cNvSpPr/>
          <p:nvPr/>
        </p:nvSpPr>
        <p:spPr>
          <a:xfrm>
            <a:off x="4647082" y="2848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031;p86"/>
          <p:cNvSpPr/>
          <p:nvPr/>
        </p:nvSpPr>
        <p:spPr>
          <a:xfrm>
            <a:off x="7163832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032;p86"/>
          <p:cNvSpPr/>
          <p:nvPr/>
        </p:nvSpPr>
        <p:spPr>
          <a:xfrm>
            <a:off x="7163832" y="4212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033;p86"/>
          <p:cNvSpPr/>
          <p:nvPr/>
        </p:nvSpPr>
        <p:spPr>
          <a:xfrm>
            <a:off x="8929207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034;p86"/>
          <p:cNvSpPr/>
          <p:nvPr/>
        </p:nvSpPr>
        <p:spPr>
          <a:xfrm>
            <a:off x="8919145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769;p44"/>
          <p:cNvSpPr txBox="1"/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5" name="Google Shape;251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11858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216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70683" y="1437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16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26758" y="1388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16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79558" y="22143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16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821058" y="2638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6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83908" y="31319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16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29533" y="2139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169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5248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170;p9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421483" y="2139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171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5843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172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47883" y="33916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17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8808" y="36847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17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413346" y="37858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17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62058" y="3030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217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87896" y="18843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217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89233" y="23007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217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268108" y="38439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2179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14533" y="42817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180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60958" y="44148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181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179108" y="4240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182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16858" y="3921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18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15483" y="1437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8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9933" y="219600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18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14608" y="1388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8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76233" y="30723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18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22833" y="15605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6793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2189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288333" y="36465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2190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29533" y="44977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2191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21908" y="2196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2192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16633" y="3608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193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67933" y="2196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194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89233" y="42817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2195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22858" y="37131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2196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890633" y="14853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197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511758" y="27378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2198;p9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513033" y="186607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Oval 73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TextBox 74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7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2926715" y="650240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5;p92"/>
          <p:cNvSpPr/>
          <p:nvPr/>
        </p:nvSpPr>
        <p:spPr>
          <a:xfrm>
            <a:off x="5055457" y="20803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2206;p92"/>
          <p:cNvSpPr/>
          <p:nvPr/>
        </p:nvSpPr>
        <p:spPr>
          <a:xfrm>
            <a:off x="5055457" y="41029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07;p92"/>
          <p:cNvSpPr/>
          <p:nvPr/>
        </p:nvSpPr>
        <p:spPr>
          <a:xfrm>
            <a:off x="2537107" y="4107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08;p92"/>
          <p:cNvSpPr/>
          <p:nvPr/>
        </p:nvSpPr>
        <p:spPr>
          <a:xfrm>
            <a:off x="4205957" y="2754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09;p92"/>
          <p:cNvSpPr/>
          <p:nvPr/>
        </p:nvSpPr>
        <p:spPr>
          <a:xfrm>
            <a:off x="2537107" y="208999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10;p92"/>
          <p:cNvSpPr/>
          <p:nvPr/>
        </p:nvSpPr>
        <p:spPr>
          <a:xfrm>
            <a:off x="75722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11;p92"/>
          <p:cNvSpPr/>
          <p:nvPr/>
        </p:nvSpPr>
        <p:spPr>
          <a:xfrm>
            <a:off x="845940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12;p92"/>
          <p:cNvSpPr/>
          <p:nvPr/>
        </p:nvSpPr>
        <p:spPr>
          <a:xfrm>
            <a:off x="10195620" y="40835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13;p92"/>
          <p:cNvSpPr/>
          <p:nvPr/>
        </p:nvSpPr>
        <p:spPr>
          <a:xfrm>
            <a:off x="505545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14;p92"/>
          <p:cNvSpPr/>
          <p:nvPr/>
        </p:nvSpPr>
        <p:spPr>
          <a:xfrm>
            <a:off x="93275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15;p92"/>
          <p:cNvSpPr/>
          <p:nvPr/>
        </p:nvSpPr>
        <p:spPr>
          <a:xfrm>
            <a:off x="10195620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216;p92"/>
          <p:cNvSpPr/>
          <p:nvPr/>
        </p:nvSpPr>
        <p:spPr>
          <a:xfrm>
            <a:off x="10195632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217;p92"/>
          <p:cNvSpPr/>
          <p:nvPr/>
        </p:nvSpPr>
        <p:spPr>
          <a:xfrm>
            <a:off x="33564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218;p92"/>
          <p:cNvSpPr/>
          <p:nvPr/>
        </p:nvSpPr>
        <p:spPr>
          <a:xfrm>
            <a:off x="42059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219;p92"/>
          <p:cNvSpPr/>
          <p:nvPr/>
        </p:nvSpPr>
        <p:spPr>
          <a:xfrm>
            <a:off x="5055457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220;p92"/>
          <p:cNvSpPr/>
          <p:nvPr/>
        </p:nvSpPr>
        <p:spPr>
          <a:xfrm>
            <a:off x="84594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221;p92"/>
          <p:cNvSpPr/>
          <p:nvPr/>
        </p:nvSpPr>
        <p:spPr>
          <a:xfrm>
            <a:off x="7572207" y="41192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222;p92"/>
          <p:cNvSpPr/>
          <p:nvPr/>
        </p:nvSpPr>
        <p:spPr>
          <a:xfrm>
            <a:off x="9337582" y="27664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223;p92"/>
          <p:cNvSpPr/>
          <p:nvPr/>
        </p:nvSpPr>
        <p:spPr>
          <a:xfrm>
            <a:off x="101956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224;p92"/>
          <p:cNvSpPr/>
          <p:nvPr/>
        </p:nvSpPr>
        <p:spPr>
          <a:xfrm>
            <a:off x="3437732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2" name="Google Shape;2014;p86"/>
          <p:cNvGraphicFramePr/>
          <p:nvPr/>
        </p:nvGraphicFramePr>
        <p:xfrm>
          <a:off x="2423604" y="2006353"/>
          <a:ext cx="8548110" cy="27359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</a:tblGrid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3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69;p44"/>
          <p:cNvSpPr txBox="1"/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5;p92"/>
          <p:cNvSpPr/>
          <p:nvPr/>
        </p:nvSpPr>
        <p:spPr>
          <a:xfrm>
            <a:off x="5055457" y="20803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2206;p92"/>
          <p:cNvSpPr/>
          <p:nvPr/>
        </p:nvSpPr>
        <p:spPr>
          <a:xfrm>
            <a:off x="5055457" y="41029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07;p92"/>
          <p:cNvSpPr/>
          <p:nvPr/>
        </p:nvSpPr>
        <p:spPr>
          <a:xfrm>
            <a:off x="2537107" y="4107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08;p92"/>
          <p:cNvSpPr/>
          <p:nvPr/>
        </p:nvSpPr>
        <p:spPr>
          <a:xfrm>
            <a:off x="4205957" y="2754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09;p92"/>
          <p:cNvSpPr/>
          <p:nvPr/>
        </p:nvSpPr>
        <p:spPr>
          <a:xfrm>
            <a:off x="2537107" y="208999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10;p92"/>
          <p:cNvSpPr/>
          <p:nvPr/>
        </p:nvSpPr>
        <p:spPr>
          <a:xfrm>
            <a:off x="75722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11;p92"/>
          <p:cNvSpPr/>
          <p:nvPr/>
        </p:nvSpPr>
        <p:spPr>
          <a:xfrm>
            <a:off x="845940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12;p92"/>
          <p:cNvSpPr/>
          <p:nvPr/>
        </p:nvSpPr>
        <p:spPr>
          <a:xfrm>
            <a:off x="10195620" y="40835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13;p92"/>
          <p:cNvSpPr/>
          <p:nvPr/>
        </p:nvSpPr>
        <p:spPr>
          <a:xfrm>
            <a:off x="505545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14;p92"/>
          <p:cNvSpPr/>
          <p:nvPr/>
        </p:nvSpPr>
        <p:spPr>
          <a:xfrm>
            <a:off x="93275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15;p92"/>
          <p:cNvSpPr/>
          <p:nvPr/>
        </p:nvSpPr>
        <p:spPr>
          <a:xfrm>
            <a:off x="10195620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216;p92"/>
          <p:cNvSpPr/>
          <p:nvPr/>
        </p:nvSpPr>
        <p:spPr>
          <a:xfrm>
            <a:off x="10195632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217;p92"/>
          <p:cNvSpPr/>
          <p:nvPr/>
        </p:nvSpPr>
        <p:spPr>
          <a:xfrm>
            <a:off x="33564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218;p92"/>
          <p:cNvSpPr/>
          <p:nvPr/>
        </p:nvSpPr>
        <p:spPr>
          <a:xfrm>
            <a:off x="42059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219;p92"/>
          <p:cNvSpPr/>
          <p:nvPr/>
        </p:nvSpPr>
        <p:spPr>
          <a:xfrm>
            <a:off x="5055457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220;p92"/>
          <p:cNvSpPr/>
          <p:nvPr/>
        </p:nvSpPr>
        <p:spPr>
          <a:xfrm>
            <a:off x="84594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221;p92"/>
          <p:cNvSpPr/>
          <p:nvPr/>
        </p:nvSpPr>
        <p:spPr>
          <a:xfrm>
            <a:off x="7572207" y="41192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222;p92"/>
          <p:cNvSpPr/>
          <p:nvPr/>
        </p:nvSpPr>
        <p:spPr>
          <a:xfrm>
            <a:off x="9337582" y="27664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223;p92"/>
          <p:cNvSpPr/>
          <p:nvPr/>
        </p:nvSpPr>
        <p:spPr>
          <a:xfrm>
            <a:off x="101956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224;p92"/>
          <p:cNvSpPr/>
          <p:nvPr/>
        </p:nvSpPr>
        <p:spPr>
          <a:xfrm>
            <a:off x="3437732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2" name="Google Shape;2014;p86"/>
          <p:cNvGraphicFramePr/>
          <p:nvPr/>
        </p:nvGraphicFramePr>
        <p:xfrm>
          <a:off x="2423604" y="2006353"/>
          <a:ext cx="8548110" cy="27359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  <a:gridCol w="854811"/>
              </a:tblGrid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" name="Google Shape;769;p44"/>
          <p:cNvSpPr txBox="1"/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5" name="Google Shape;2252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879250" y="5249269"/>
            <a:ext cx="1506971" cy="82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5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15069" y="1339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5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71144" y="1291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23944" y="21167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61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865444" y="2540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6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28294" y="30343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6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73919" y="2041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64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9686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65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65869" y="2041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266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0281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267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2269" y="32940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26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23194" y="35870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26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457732" y="36881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27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06444" y="2933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271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32282" y="17866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27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33619" y="22031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27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12494" y="37463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274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8919" y="41840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275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05344" y="43171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276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223494" y="4143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277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61244" y="3823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7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59869" y="1339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27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44319" y="209834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28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58994" y="1291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281;p9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20619" y="29747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28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67219" y="14629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28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81231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284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32719" y="35489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285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73919" y="44001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286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66294" y="2098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287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61019" y="3510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288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812319" y="2098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289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33619" y="41840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290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167244" y="36155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291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935019" y="1387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292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556144" y="26402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293;p9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557419" y="1768424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0"/>
          <p:cNvSpPr txBox="1"/>
          <p:nvPr/>
        </p:nvSpPr>
        <p:spPr>
          <a:xfrm>
            <a:off x="3041015" y="751205"/>
            <a:ext cx="29864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Remember the position of dot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299;p95"/>
          <p:cNvGraphicFramePr/>
          <p:nvPr/>
        </p:nvGraphicFramePr>
        <p:xfrm>
          <a:off x="2362441" y="1729022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2300;p95"/>
          <p:cNvSpPr/>
          <p:nvPr/>
        </p:nvSpPr>
        <p:spPr>
          <a:xfrm>
            <a:off x="4245391" y="18147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301;p95"/>
          <p:cNvSpPr/>
          <p:nvPr/>
        </p:nvSpPr>
        <p:spPr>
          <a:xfrm>
            <a:off x="3332166" y="38083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302;p95"/>
          <p:cNvSpPr/>
          <p:nvPr/>
        </p:nvSpPr>
        <p:spPr>
          <a:xfrm>
            <a:off x="2492716" y="3153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303;p95"/>
          <p:cNvSpPr/>
          <p:nvPr/>
        </p:nvSpPr>
        <p:spPr>
          <a:xfrm>
            <a:off x="3332166" y="1805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304;p95"/>
          <p:cNvSpPr/>
          <p:nvPr/>
        </p:nvSpPr>
        <p:spPr>
          <a:xfrm>
            <a:off x="8415016" y="175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305;p95"/>
          <p:cNvSpPr/>
          <p:nvPr/>
        </p:nvSpPr>
        <p:spPr>
          <a:xfrm>
            <a:off x="841501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306;p95"/>
          <p:cNvSpPr/>
          <p:nvPr/>
        </p:nvSpPr>
        <p:spPr>
          <a:xfrm>
            <a:off x="9293179" y="38277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307;p95"/>
          <p:cNvSpPr/>
          <p:nvPr/>
        </p:nvSpPr>
        <p:spPr>
          <a:xfrm>
            <a:off x="501106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308;p95"/>
          <p:cNvSpPr/>
          <p:nvPr/>
        </p:nvSpPr>
        <p:spPr>
          <a:xfrm>
            <a:off x="752781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9;p95"/>
          <p:cNvSpPr/>
          <p:nvPr/>
        </p:nvSpPr>
        <p:spPr>
          <a:xfrm>
            <a:off x="9293179" y="17575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10;p95"/>
          <p:cNvSpPr/>
          <p:nvPr/>
        </p:nvSpPr>
        <p:spPr>
          <a:xfrm>
            <a:off x="10151241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311;p95"/>
          <p:cNvSpPr/>
          <p:nvPr/>
        </p:nvSpPr>
        <p:spPr>
          <a:xfrm>
            <a:off x="2492716" y="24841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312;p95"/>
          <p:cNvSpPr/>
          <p:nvPr/>
        </p:nvSpPr>
        <p:spPr>
          <a:xfrm>
            <a:off x="416156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313;p95"/>
          <p:cNvSpPr/>
          <p:nvPr/>
        </p:nvSpPr>
        <p:spPr>
          <a:xfrm>
            <a:off x="5011066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314;p95"/>
          <p:cNvSpPr/>
          <p:nvPr/>
        </p:nvSpPr>
        <p:spPr>
          <a:xfrm>
            <a:off x="752781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315;p95"/>
          <p:cNvSpPr/>
          <p:nvPr/>
        </p:nvSpPr>
        <p:spPr>
          <a:xfrm>
            <a:off x="9293191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316;p95"/>
          <p:cNvSpPr/>
          <p:nvPr/>
        </p:nvSpPr>
        <p:spPr>
          <a:xfrm>
            <a:off x="10151229" y="31438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317;p95"/>
          <p:cNvSpPr/>
          <p:nvPr/>
        </p:nvSpPr>
        <p:spPr>
          <a:xfrm>
            <a:off x="333216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769;p44"/>
          <p:cNvSpPr txBox="1"/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2" name="Google Shape;167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299;p95"/>
          <p:cNvGraphicFramePr/>
          <p:nvPr/>
        </p:nvGraphicFramePr>
        <p:xfrm>
          <a:off x="2362441" y="1729022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" name="Google Shape;2300;p95"/>
          <p:cNvSpPr/>
          <p:nvPr/>
        </p:nvSpPr>
        <p:spPr>
          <a:xfrm>
            <a:off x="4245391" y="18147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301;p95"/>
          <p:cNvSpPr/>
          <p:nvPr/>
        </p:nvSpPr>
        <p:spPr>
          <a:xfrm>
            <a:off x="3332166" y="38083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302;p95"/>
          <p:cNvSpPr/>
          <p:nvPr/>
        </p:nvSpPr>
        <p:spPr>
          <a:xfrm>
            <a:off x="2492716" y="3153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303;p95"/>
          <p:cNvSpPr/>
          <p:nvPr/>
        </p:nvSpPr>
        <p:spPr>
          <a:xfrm>
            <a:off x="3332166" y="1805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304;p95"/>
          <p:cNvSpPr/>
          <p:nvPr/>
        </p:nvSpPr>
        <p:spPr>
          <a:xfrm>
            <a:off x="8415016" y="175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305;p95"/>
          <p:cNvSpPr/>
          <p:nvPr/>
        </p:nvSpPr>
        <p:spPr>
          <a:xfrm>
            <a:off x="841501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306;p95"/>
          <p:cNvSpPr/>
          <p:nvPr/>
        </p:nvSpPr>
        <p:spPr>
          <a:xfrm>
            <a:off x="9293179" y="38277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307;p95"/>
          <p:cNvSpPr/>
          <p:nvPr/>
        </p:nvSpPr>
        <p:spPr>
          <a:xfrm>
            <a:off x="501106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308;p95"/>
          <p:cNvSpPr/>
          <p:nvPr/>
        </p:nvSpPr>
        <p:spPr>
          <a:xfrm>
            <a:off x="752781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9;p95"/>
          <p:cNvSpPr/>
          <p:nvPr/>
        </p:nvSpPr>
        <p:spPr>
          <a:xfrm>
            <a:off x="9293179" y="17575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10;p95"/>
          <p:cNvSpPr/>
          <p:nvPr/>
        </p:nvSpPr>
        <p:spPr>
          <a:xfrm>
            <a:off x="10151241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311;p95"/>
          <p:cNvSpPr/>
          <p:nvPr/>
        </p:nvSpPr>
        <p:spPr>
          <a:xfrm>
            <a:off x="2492716" y="24841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312;p95"/>
          <p:cNvSpPr/>
          <p:nvPr/>
        </p:nvSpPr>
        <p:spPr>
          <a:xfrm>
            <a:off x="416156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313;p95"/>
          <p:cNvSpPr/>
          <p:nvPr/>
        </p:nvSpPr>
        <p:spPr>
          <a:xfrm>
            <a:off x="5011066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314;p95"/>
          <p:cNvSpPr/>
          <p:nvPr/>
        </p:nvSpPr>
        <p:spPr>
          <a:xfrm>
            <a:off x="752781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315;p95"/>
          <p:cNvSpPr/>
          <p:nvPr/>
        </p:nvSpPr>
        <p:spPr>
          <a:xfrm>
            <a:off x="9293191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316;p95"/>
          <p:cNvSpPr/>
          <p:nvPr/>
        </p:nvSpPr>
        <p:spPr>
          <a:xfrm>
            <a:off x="10151229" y="31438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317;p95"/>
          <p:cNvSpPr/>
          <p:nvPr/>
        </p:nvSpPr>
        <p:spPr>
          <a:xfrm>
            <a:off x="333216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769;p44"/>
          <p:cNvSpPr txBox="1"/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3" name="Google Shape;80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3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730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3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2910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81901" y="21078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3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23401" y="2531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3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786251" y="3025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3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3187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3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75482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3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2382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4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607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4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150226" y="32851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81151" y="35781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4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315689" y="36792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4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64401" y="292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4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90239" y="1777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91576" y="21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4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70451" y="3737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4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168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4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63301" y="43083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5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81451" y="413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5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219201" y="3814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5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9178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5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02276" y="20894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5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1695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5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8576" y="2965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5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25176" y="1454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5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6702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5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190676" y="3540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5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31876" y="4391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96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24251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6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518976" y="3501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6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670276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6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915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96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025201" y="3606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6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92976" y="13787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96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414101" y="26313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96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415376" y="17595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0"/>
          <p:cNvSpPr txBox="1"/>
          <p:nvPr/>
        </p:nvSpPr>
        <p:spPr>
          <a:xfrm>
            <a:off x="2783205" y="742315"/>
            <a:ext cx="52584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Mark the positions of dots with proper sequence (imp)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13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80390" y="1607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71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440325" y="15486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15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493125" y="23741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16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34625" y="2797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71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97475" y="32917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1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43100" y="2298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19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6605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720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235050" y="2298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721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7200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722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61450" y="35514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23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392375" y="38445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72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26913" y="39456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25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75625" y="31906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726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01463" y="20441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72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2800" y="24605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72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081675" y="40037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729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928100" y="44415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730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66050" y="45267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731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821844" y="449098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732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30425" y="4080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733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29050" y="15972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73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13500" y="23558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735;p10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65175" y="15867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736;p10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689800" y="32321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73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36400" y="17203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3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58150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739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101900" y="38063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740;p10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43100" y="46575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741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835475" y="2355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742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430200" y="37682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743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581500" y="2355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744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2800" y="44415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745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936425" y="38729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746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04200" y="16451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747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325325" y="28976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748;p10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326600" y="202587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2749;p107"/>
          <p:cNvSpPr txBox="1"/>
          <p:nvPr/>
        </p:nvSpPr>
        <p:spPr>
          <a:xfrm>
            <a:off x="4365263" y="2380448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Google Shape;2750;p107"/>
          <p:cNvSpPr txBox="1"/>
          <p:nvPr/>
        </p:nvSpPr>
        <p:spPr>
          <a:xfrm>
            <a:off x="6941000" y="16787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2751;p107"/>
          <p:cNvSpPr txBox="1"/>
          <p:nvPr/>
        </p:nvSpPr>
        <p:spPr>
          <a:xfrm>
            <a:off x="4504325" y="39260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sz="2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" name="Google Shape;2752;p107"/>
          <p:cNvSpPr txBox="1"/>
          <p:nvPr/>
        </p:nvSpPr>
        <p:spPr>
          <a:xfrm>
            <a:off x="7805338" y="331368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extBox 42"/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 animBg="1"/>
      <p:bldP spid="43" grpId="0"/>
      <p:bldP spid="4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889000"/>
            <a:ext cx="7620000" cy="508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33639" y="4749554"/>
            <a:ext cx="2237173" cy="1038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5163845" y="4953739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00329" y="4964094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20536" y="4964094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3806" y="4994426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…….</a:t>
            </a:r>
            <a:endParaRPr lang="en-IN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1475</Words>
  <Application>WPS Presentation</Application>
  <PresentationFormat>Widescreen</PresentationFormat>
  <Paragraphs>208</Paragraphs>
  <Slides>60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4" baseType="lpstr">
      <vt:lpstr>Arial</vt:lpstr>
      <vt:lpstr>SimSun</vt:lpstr>
      <vt:lpstr>Wingdings</vt:lpstr>
      <vt:lpstr>Calibri</vt:lpstr>
      <vt:lpstr>Times New Roman</vt:lpstr>
      <vt:lpstr>Arial Black</vt:lpstr>
      <vt:lpstr>Algerian</vt:lpstr>
      <vt:lpstr>Gabriola</vt:lpstr>
      <vt:lpstr>Microsoft YaHei</vt:lpstr>
      <vt:lpstr>Arial Unicode MS</vt:lpstr>
      <vt:lpstr>Calibri Light</vt:lpstr>
      <vt:lpstr>Roboto</vt:lpstr>
      <vt:lpstr>Segoe Print</vt:lpstr>
      <vt:lpstr>Retrospect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Aishwarya Pimpalgaonkar</dc:creator>
  <cp:lastModifiedBy>panchratna</cp:lastModifiedBy>
  <cp:revision>15</cp:revision>
  <dcterms:created xsi:type="dcterms:W3CDTF">2021-08-11T06:17:00Z</dcterms:created>
  <dcterms:modified xsi:type="dcterms:W3CDTF">2021-08-12T10:44:35Z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5DD56D006B3246988704F15EA3D09DF9</vt:lpwstr>
  </property>
  <property fmtid="{D5CDD505-2E9C-101B-9397-08002B2CF9AE}" pid="3" name="KSOProductBuildVer">
    <vt:lpwstr>1033-11.2.0.10258</vt:lpwstr>
  </property>
</Properties>
</file>