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notesMasterIdLst>
    <p:notesMasterId r:id="rId62"/>
  </p:notesMasterIdLst>
  <p:sldIdLst>
    <p:sldId id="256" r:id="rId2"/>
    <p:sldId id="258" r:id="rId3"/>
    <p:sldId id="257" r:id="rId4"/>
    <p:sldId id="259" r:id="rId5"/>
    <p:sldId id="260" r:id="rId6"/>
    <p:sldId id="261" r:id="rId7"/>
    <p:sldId id="269" r:id="rId8"/>
    <p:sldId id="262" r:id="rId9"/>
    <p:sldId id="263" r:id="rId10"/>
    <p:sldId id="270" r:id="rId11"/>
    <p:sldId id="271" r:id="rId12"/>
    <p:sldId id="264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65" r:id="rId25"/>
    <p:sldId id="283" r:id="rId26"/>
    <p:sldId id="287" r:id="rId27"/>
    <p:sldId id="288" r:id="rId28"/>
    <p:sldId id="289" r:id="rId29"/>
    <p:sldId id="290" r:id="rId30"/>
    <p:sldId id="291" r:id="rId31"/>
    <p:sldId id="292" r:id="rId32"/>
    <p:sldId id="266" r:id="rId33"/>
    <p:sldId id="293" r:id="rId34"/>
    <p:sldId id="294" r:id="rId35"/>
    <p:sldId id="295" r:id="rId36"/>
    <p:sldId id="267" r:id="rId37"/>
    <p:sldId id="296" r:id="rId38"/>
    <p:sldId id="297" r:id="rId39"/>
    <p:sldId id="299" r:id="rId40"/>
    <p:sldId id="300" r:id="rId41"/>
    <p:sldId id="298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94660"/>
  </p:normalViewPr>
  <p:slideViewPr>
    <p:cSldViewPr snapToGrid="0">
      <p:cViewPr varScale="1">
        <p:scale>
          <a:sx n="86" d="100"/>
          <a:sy n="86" d="100"/>
        </p:scale>
        <p:origin x="3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4AF29-116A-4C60-A467-C64279F318BE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24DC7-328E-4876-B77A-6201F6EF9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568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90afc1aa31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90afc1aa31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909bce7d7d_2_1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909bce7d7d_2_1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0afc1aa31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0afc1aa31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308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98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16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0093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83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02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715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6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39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7186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8805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4693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155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901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568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451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039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1541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214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71330E5-F091-40FE-97ED-576E3BFE2C6C}" type="datetimeFigureOut">
              <a:rPr lang="en-IN" smtClean="0"/>
              <a:t>11/08/2021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09098-03A6-4C15-B5A8-27C88FE57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475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  <p:sldLayoutId id="214748398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slogans.com/if-theres-any-doubt-get-it-out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23F0F3CD-F60B-43C5-834E-02B023FBF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885" y="302756"/>
            <a:ext cx="7909088" cy="590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726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BB7543-FE43-427E-B5D1-6F82AE1C0D2F}"/>
              </a:ext>
            </a:extLst>
          </p:cNvPr>
          <p:cNvSpPr txBox="1"/>
          <p:nvPr/>
        </p:nvSpPr>
        <p:spPr>
          <a:xfrm>
            <a:off x="1503285" y="1367160"/>
            <a:ext cx="10688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 Based on Grid Challenge.</a:t>
            </a:r>
            <a:endParaRPr lang="en-IN" sz="7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84E514DD-FEF7-4384-9A9F-3BD3F64C0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287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E6EEFD81-F3D4-4AFC-8D63-C11E52A35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>
            <a:extLst>
              <a:ext uri="{FF2B5EF4-FFF2-40B4-BE49-F238E27FC236}">
                <a16:creationId xmlns:a16="http://schemas.microsoft.com/office/drawing/2014/main" id="{0E2488D1-7AEA-4C92-B1EB-B2747D2CF0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05;p42">
            <a:extLst>
              <a:ext uri="{FF2B5EF4-FFF2-40B4-BE49-F238E27FC236}">
                <a16:creationId xmlns:a16="http://schemas.microsoft.com/office/drawing/2014/main" id="{83C5128E-8EE3-4AF4-B3F8-B4591F5191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>
            <a:extLst>
              <a:ext uri="{FF2B5EF4-FFF2-40B4-BE49-F238E27FC236}">
                <a16:creationId xmlns:a16="http://schemas.microsoft.com/office/drawing/2014/main" id="{49287CF1-D3AC-4231-9292-E3DD6034E3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>
            <a:extLst>
              <a:ext uri="{FF2B5EF4-FFF2-40B4-BE49-F238E27FC236}">
                <a16:creationId xmlns:a16="http://schemas.microsoft.com/office/drawing/2014/main" id="{04D71F09-8876-40DA-B6C9-BEFA25A8A1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>
            <a:extLst>
              <a:ext uri="{FF2B5EF4-FFF2-40B4-BE49-F238E27FC236}">
                <a16:creationId xmlns:a16="http://schemas.microsoft.com/office/drawing/2014/main" id="{4A47FF1A-B7D6-4BE8-B04A-206E069EAF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>
            <a:extLst>
              <a:ext uri="{FF2B5EF4-FFF2-40B4-BE49-F238E27FC236}">
                <a16:creationId xmlns:a16="http://schemas.microsoft.com/office/drawing/2014/main" id="{DDDE0A39-81B2-422E-8C57-2C1BB16BF4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>
            <a:extLst>
              <a:ext uri="{FF2B5EF4-FFF2-40B4-BE49-F238E27FC236}">
                <a16:creationId xmlns:a16="http://schemas.microsoft.com/office/drawing/2014/main" id="{B6BE709D-7482-4144-B74C-885AB27AB6E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>
            <a:extLst>
              <a:ext uri="{FF2B5EF4-FFF2-40B4-BE49-F238E27FC236}">
                <a16:creationId xmlns:a16="http://schemas.microsoft.com/office/drawing/2014/main" id="{8D90213E-9EB1-4880-8DD2-3E2865D6D1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>
            <a:extLst>
              <a:ext uri="{FF2B5EF4-FFF2-40B4-BE49-F238E27FC236}">
                <a16:creationId xmlns:a16="http://schemas.microsoft.com/office/drawing/2014/main" id="{581542F4-2C3F-4092-84C8-4DDEF42FCE5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>
            <a:extLst>
              <a:ext uri="{FF2B5EF4-FFF2-40B4-BE49-F238E27FC236}">
                <a16:creationId xmlns:a16="http://schemas.microsoft.com/office/drawing/2014/main" id="{B4EEEDF1-1E1B-4934-A0BA-E50CEC9255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714;p42">
            <a:extLst>
              <a:ext uri="{FF2B5EF4-FFF2-40B4-BE49-F238E27FC236}">
                <a16:creationId xmlns:a16="http://schemas.microsoft.com/office/drawing/2014/main" id="{83909F26-F728-47D0-8016-1744894C8F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4324" y="20352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>
            <a:extLst>
              <a:ext uri="{FF2B5EF4-FFF2-40B4-BE49-F238E27FC236}">
                <a16:creationId xmlns:a16="http://schemas.microsoft.com/office/drawing/2014/main" id="{8A0CB8C2-D8A8-4D34-99B7-A3C4D784210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>
            <a:extLst>
              <a:ext uri="{FF2B5EF4-FFF2-40B4-BE49-F238E27FC236}">
                <a16:creationId xmlns:a16="http://schemas.microsoft.com/office/drawing/2014/main" id="{56F272BF-533B-49D6-AC8A-C76B12A491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>
            <a:extLst>
              <a:ext uri="{FF2B5EF4-FFF2-40B4-BE49-F238E27FC236}">
                <a16:creationId xmlns:a16="http://schemas.microsoft.com/office/drawing/2014/main" id="{1A495F13-2F2F-402A-9F1F-904AA54004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>
            <a:extLst>
              <a:ext uri="{FF2B5EF4-FFF2-40B4-BE49-F238E27FC236}">
                <a16:creationId xmlns:a16="http://schemas.microsoft.com/office/drawing/2014/main" id="{12EE09B1-9E82-47FA-88FB-1DEED470A8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>
            <a:extLst>
              <a:ext uri="{FF2B5EF4-FFF2-40B4-BE49-F238E27FC236}">
                <a16:creationId xmlns:a16="http://schemas.microsoft.com/office/drawing/2014/main" id="{BC779DEA-5FEF-48F5-85B6-F03E6845D4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>
            <a:extLst>
              <a:ext uri="{FF2B5EF4-FFF2-40B4-BE49-F238E27FC236}">
                <a16:creationId xmlns:a16="http://schemas.microsoft.com/office/drawing/2014/main" id="{AF980144-C541-4633-8E3F-2E9A78F03A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>
            <a:extLst>
              <a:ext uri="{FF2B5EF4-FFF2-40B4-BE49-F238E27FC236}">
                <a16:creationId xmlns:a16="http://schemas.microsoft.com/office/drawing/2014/main" id="{FCAD0D40-15C4-41FB-A35B-A441FB1832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>
            <a:extLst>
              <a:ext uri="{FF2B5EF4-FFF2-40B4-BE49-F238E27FC236}">
                <a16:creationId xmlns:a16="http://schemas.microsoft.com/office/drawing/2014/main" id="{9BA955CE-26C2-47DA-B72B-3E4CB48B62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>
            <a:extLst>
              <a:ext uri="{FF2B5EF4-FFF2-40B4-BE49-F238E27FC236}">
                <a16:creationId xmlns:a16="http://schemas.microsoft.com/office/drawing/2014/main" id="{CF55B461-5205-4242-95A2-4949023C21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>
            <a:extLst>
              <a:ext uri="{FF2B5EF4-FFF2-40B4-BE49-F238E27FC236}">
                <a16:creationId xmlns:a16="http://schemas.microsoft.com/office/drawing/2014/main" id="{4AB21F95-2DEC-444F-BF2E-7AB71F8CF9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2057E493-B700-4391-8715-A39CB24433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3DA135-0FFB-4B15-AFCD-64FD7FF84B67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Picture 1">
            <a:extLst>
              <a:ext uri="{FF2B5EF4-FFF2-40B4-BE49-F238E27FC236}">
                <a16:creationId xmlns:a16="http://schemas.microsoft.com/office/drawing/2014/main" id="{F03952EC-389B-4E9D-8EC4-122AEB3EF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017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42">
            <a:extLst>
              <a:ext uri="{FF2B5EF4-FFF2-40B4-BE49-F238E27FC236}">
                <a16:creationId xmlns:a16="http://schemas.microsoft.com/office/drawing/2014/main" id="{74D831B1-55EF-4448-8632-2F2252941E8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4;p42">
            <a:extLst>
              <a:ext uri="{FF2B5EF4-FFF2-40B4-BE49-F238E27FC236}">
                <a16:creationId xmlns:a16="http://schemas.microsoft.com/office/drawing/2014/main" id="{8E014738-51EF-49CE-B147-57A2F14742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5;p42">
            <a:extLst>
              <a:ext uri="{FF2B5EF4-FFF2-40B4-BE49-F238E27FC236}">
                <a16:creationId xmlns:a16="http://schemas.microsoft.com/office/drawing/2014/main" id="{116E3840-0AFA-4500-A12D-C628027EF0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6;p42">
            <a:extLst>
              <a:ext uri="{FF2B5EF4-FFF2-40B4-BE49-F238E27FC236}">
                <a16:creationId xmlns:a16="http://schemas.microsoft.com/office/drawing/2014/main" id="{6F991A48-5AE4-4127-B13C-3C2AACE786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7;p42">
            <a:extLst>
              <a:ext uri="{FF2B5EF4-FFF2-40B4-BE49-F238E27FC236}">
                <a16:creationId xmlns:a16="http://schemas.microsoft.com/office/drawing/2014/main" id="{76487599-A161-42AD-82D8-35BA6E80C0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8;p42">
            <a:extLst>
              <a:ext uri="{FF2B5EF4-FFF2-40B4-BE49-F238E27FC236}">
                <a16:creationId xmlns:a16="http://schemas.microsoft.com/office/drawing/2014/main" id="{7E146EC3-8E61-4DAD-9E5D-DDE7D397EB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9;p42">
            <a:extLst>
              <a:ext uri="{FF2B5EF4-FFF2-40B4-BE49-F238E27FC236}">
                <a16:creationId xmlns:a16="http://schemas.microsoft.com/office/drawing/2014/main" id="{564185BB-00D1-401A-9221-2FCF3E16E7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10;p42">
            <a:extLst>
              <a:ext uri="{FF2B5EF4-FFF2-40B4-BE49-F238E27FC236}">
                <a16:creationId xmlns:a16="http://schemas.microsoft.com/office/drawing/2014/main" id="{00E079FD-B005-41A3-AA24-829B46D582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11;p42">
            <a:extLst>
              <a:ext uri="{FF2B5EF4-FFF2-40B4-BE49-F238E27FC236}">
                <a16:creationId xmlns:a16="http://schemas.microsoft.com/office/drawing/2014/main" id="{B31F180B-B68F-4A04-87F9-39FBFC5BF5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2;p42">
            <a:extLst>
              <a:ext uri="{FF2B5EF4-FFF2-40B4-BE49-F238E27FC236}">
                <a16:creationId xmlns:a16="http://schemas.microsoft.com/office/drawing/2014/main" id="{5D473695-F833-4992-8492-D7B3A547321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3;p42">
            <a:extLst>
              <a:ext uri="{FF2B5EF4-FFF2-40B4-BE49-F238E27FC236}">
                <a16:creationId xmlns:a16="http://schemas.microsoft.com/office/drawing/2014/main" id="{2999575E-C543-4304-B596-CA05F19359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6;p42">
            <a:extLst>
              <a:ext uri="{FF2B5EF4-FFF2-40B4-BE49-F238E27FC236}">
                <a16:creationId xmlns:a16="http://schemas.microsoft.com/office/drawing/2014/main" id="{7ED8D169-E46C-4AE2-A1EA-3CA88300DC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8;p42">
            <a:extLst>
              <a:ext uri="{FF2B5EF4-FFF2-40B4-BE49-F238E27FC236}">
                <a16:creationId xmlns:a16="http://schemas.microsoft.com/office/drawing/2014/main" id="{DB6D515E-96EC-4779-B003-559B97A9E14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9;p42">
            <a:extLst>
              <a:ext uri="{FF2B5EF4-FFF2-40B4-BE49-F238E27FC236}">
                <a16:creationId xmlns:a16="http://schemas.microsoft.com/office/drawing/2014/main" id="{FA95DAC0-0884-4D89-B70D-ABE584ADE0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20;p42">
            <a:extLst>
              <a:ext uri="{FF2B5EF4-FFF2-40B4-BE49-F238E27FC236}">
                <a16:creationId xmlns:a16="http://schemas.microsoft.com/office/drawing/2014/main" id="{46204A39-944B-4303-BC22-A3800E5761B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22;p42">
            <a:extLst>
              <a:ext uri="{FF2B5EF4-FFF2-40B4-BE49-F238E27FC236}">
                <a16:creationId xmlns:a16="http://schemas.microsoft.com/office/drawing/2014/main" id="{106E54FC-E9E0-457A-8953-DB8C9288DC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3;p42">
            <a:extLst>
              <a:ext uri="{FF2B5EF4-FFF2-40B4-BE49-F238E27FC236}">
                <a16:creationId xmlns:a16="http://schemas.microsoft.com/office/drawing/2014/main" id="{779452CB-5E9F-4DD8-ACB6-2DE5E946FA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24;p42">
            <a:extLst>
              <a:ext uri="{FF2B5EF4-FFF2-40B4-BE49-F238E27FC236}">
                <a16:creationId xmlns:a16="http://schemas.microsoft.com/office/drawing/2014/main" id="{667C5F31-D8B7-40FC-9D2B-2D267E94E52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5;p42">
            <a:extLst>
              <a:ext uri="{FF2B5EF4-FFF2-40B4-BE49-F238E27FC236}">
                <a16:creationId xmlns:a16="http://schemas.microsoft.com/office/drawing/2014/main" id="{19863928-63BF-42CC-8629-F29DE15DC5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D4E09C85-1E3A-4DE1-8B93-38C3AF26CAD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3;p42">
            <a:extLst>
              <a:ext uri="{FF2B5EF4-FFF2-40B4-BE49-F238E27FC236}">
                <a16:creationId xmlns:a16="http://schemas.microsoft.com/office/drawing/2014/main" id="{0D89FA76-489D-4F0E-AF1A-7CD4B20D1D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A813C517-1561-4A32-9C19-FEA64A175660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6967BC-2CF9-42FC-8535-EB9CF01B8B12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761;p43">
            <a:extLst>
              <a:ext uri="{FF2B5EF4-FFF2-40B4-BE49-F238E27FC236}">
                <a16:creationId xmlns:a16="http://schemas.microsoft.com/office/drawing/2014/main" id="{221A2F64-5314-428A-92FA-EA1558FEEB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761" y="196314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D9E78013-BAF5-44D8-841D-670E5E09C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588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9;p44">
            <a:extLst>
              <a:ext uri="{FF2B5EF4-FFF2-40B4-BE49-F238E27FC236}">
                <a16:creationId xmlns:a16="http://schemas.microsoft.com/office/drawing/2014/main" id="{ECAE701A-84BA-4DE5-B208-1619B18588AF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sp>
        <p:nvSpPr>
          <p:cNvPr id="23" name="Google Shape;157;p18">
            <a:extLst>
              <a:ext uri="{FF2B5EF4-FFF2-40B4-BE49-F238E27FC236}">
                <a16:creationId xmlns:a16="http://schemas.microsoft.com/office/drawing/2014/main" id="{BBAD1147-A873-47E6-BACD-EF505F018B57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158;p18">
            <a:extLst>
              <a:ext uri="{FF2B5EF4-FFF2-40B4-BE49-F238E27FC236}">
                <a16:creationId xmlns:a16="http://schemas.microsoft.com/office/drawing/2014/main" id="{E41B0E3D-1606-4538-AA36-DA676CDA0B75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5" name="Google Shape;159;p18">
            <a:extLst>
              <a:ext uri="{FF2B5EF4-FFF2-40B4-BE49-F238E27FC236}">
                <a16:creationId xmlns:a16="http://schemas.microsoft.com/office/drawing/2014/main" id="{A7BB021F-4627-4DE0-BA8A-B27E3A9A4EE2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6" name="Google Shape;160;p18">
            <a:extLst>
              <a:ext uri="{FF2B5EF4-FFF2-40B4-BE49-F238E27FC236}">
                <a16:creationId xmlns:a16="http://schemas.microsoft.com/office/drawing/2014/main" id="{601C2628-1FA7-4D1C-829C-D7CB9723C57E}"/>
              </a:ext>
            </a:extLst>
          </p:cNvPr>
          <p:cNvSpPr/>
          <p:nvPr/>
        </p:nvSpPr>
        <p:spPr>
          <a:xfrm>
            <a:off x="28205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7" name="Google Shape;161;p18">
            <a:extLst>
              <a:ext uri="{FF2B5EF4-FFF2-40B4-BE49-F238E27FC236}">
                <a16:creationId xmlns:a16="http://schemas.microsoft.com/office/drawing/2014/main" id="{6D5680E7-0154-4E46-B1E6-D1E965DCBCE9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8" name="Google Shape;162;p18">
            <a:extLst>
              <a:ext uri="{FF2B5EF4-FFF2-40B4-BE49-F238E27FC236}">
                <a16:creationId xmlns:a16="http://schemas.microsoft.com/office/drawing/2014/main" id="{35AE4594-A825-4627-AE37-3D1FCC43E984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9" name="Google Shape;163;p18">
            <a:extLst>
              <a:ext uri="{FF2B5EF4-FFF2-40B4-BE49-F238E27FC236}">
                <a16:creationId xmlns:a16="http://schemas.microsoft.com/office/drawing/2014/main" id="{A8E7952F-9B03-4ADB-987C-8903C1DA908F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0" name="Google Shape;164;p18">
            <a:extLst>
              <a:ext uri="{FF2B5EF4-FFF2-40B4-BE49-F238E27FC236}">
                <a16:creationId xmlns:a16="http://schemas.microsoft.com/office/drawing/2014/main" id="{4292B0DC-18A3-4FFE-995E-CD32FB7CF23B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1" name="Google Shape;165;p18">
            <a:extLst>
              <a:ext uri="{FF2B5EF4-FFF2-40B4-BE49-F238E27FC236}">
                <a16:creationId xmlns:a16="http://schemas.microsoft.com/office/drawing/2014/main" id="{FF1ED63D-4711-48BB-9423-E5A1A6EA49D9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2" name="Google Shape;166;p18">
            <a:extLst>
              <a:ext uri="{FF2B5EF4-FFF2-40B4-BE49-F238E27FC236}">
                <a16:creationId xmlns:a16="http://schemas.microsoft.com/office/drawing/2014/main" id="{9B4ED237-0EE9-46F2-B409-790115EE6546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33" name="Google Shape;156;p18">
            <a:extLst>
              <a:ext uri="{FF2B5EF4-FFF2-40B4-BE49-F238E27FC236}">
                <a16:creationId xmlns:a16="http://schemas.microsoft.com/office/drawing/2014/main" id="{39B0B07A-3727-408E-A851-7BF04B944C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8824098"/>
              </p:ext>
            </p:extLst>
          </p:nvPr>
        </p:nvGraphicFramePr>
        <p:xfrm>
          <a:off x="2774297" y="1924330"/>
          <a:ext cx="72390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4" name="Google Shape;167;p18">
            <a:extLst>
              <a:ext uri="{FF2B5EF4-FFF2-40B4-BE49-F238E27FC236}">
                <a16:creationId xmlns:a16="http://schemas.microsoft.com/office/drawing/2014/main" id="{B9C42D6F-3A87-4635-BC04-FC4476459C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1">
            <a:extLst>
              <a:ext uri="{FF2B5EF4-FFF2-40B4-BE49-F238E27FC236}">
                <a16:creationId xmlns:a16="http://schemas.microsoft.com/office/drawing/2014/main" id="{331E14E5-6157-470A-BC2B-A5A01BD8C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8877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53220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7;p18">
            <a:extLst>
              <a:ext uri="{FF2B5EF4-FFF2-40B4-BE49-F238E27FC236}">
                <a16:creationId xmlns:a16="http://schemas.microsoft.com/office/drawing/2014/main" id="{E39131AB-E130-45E1-9E88-15BDDEBA5C7D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631835C9-6FBD-49B1-8BAC-8933DA22489A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9;p18">
            <a:extLst>
              <a:ext uri="{FF2B5EF4-FFF2-40B4-BE49-F238E27FC236}">
                <a16:creationId xmlns:a16="http://schemas.microsoft.com/office/drawing/2014/main" id="{E0051525-F657-42E5-9B35-F1F0AD395A6A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60;p18">
            <a:extLst>
              <a:ext uri="{FF2B5EF4-FFF2-40B4-BE49-F238E27FC236}">
                <a16:creationId xmlns:a16="http://schemas.microsoft.com/office/drawing/2014/main" id="{7A9F0570-6553-4D9B-ACCE-89DA97E37C8E}"/>
              </a:ext>
            </a:extLst>
          </p:cNvPr>
          <p:cNvSpPr/>
          <p:nvPr/>
        </p:nvSpPr>
        <p:spPr>
          <a:xfrm>
            <a:off x="28205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61;p18">
            <a:extLst>
              <a:ext uri="{FF2B5EF4-FFF2-40B4-BE49-F238E27FC236}">
                <a16:creationId xmlns:a16="http://schemas.microsoft.com/office/drawing/2014/main" id="{881E1D6B-2336-4989-BD4A-3012137BA95D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id="{E61F9791-407F-4032-A56D-67403716D9B7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id="{21F642B7-601A-4327-B6B3-CCC722A69446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A76D4D3C-A717-4E89-BFAB-B829DA29AEC8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65;p18">
            <a:extLst>
              <a:ext uri="{FF2B5EF4-FFF2-40B4-BE49-F238E27FC236}">
                <a16:creationId xmlns:a16="http://schemas.microsoft.com/office/drawing/2014/main" id="{3ACC8F62-BB50-49C9-844E-0EA6E98773C3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66;p18">
            <a:extLst>
              <a:ext uri="{FF2B5EF4-FFF2-40B4-BE49-F238E27FC236}">
                <a16:creationId xmlns:a16="http://schemas.microsoft.com/office/drawing/2014/main" id="{0AA28D50-C096-4DA8-885E-B17F243626BD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12" name="Google Shape;156;p18">
            <a:extLst>
              <a:ext uri="{FF2B5EF4-FFF2-40B4-BE49-F238E27FC236}">
                <a16:creationId xmlns:a16="http://schemas.microsoft.com/office/drawing/2014/main" id="{6819BEBF-DA2A-4E57-B524-3E4FD75ACE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012774"/>
              </p:ext>
            </p:extLst>
          </p:nvPr>
        </p:nvGraphicFramePr>
        <p:xfrm>
          <a:off x="2774297" y="1924330"/>
          <a:ext cx="72390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Google Shape;251;p22">
            <a:extLst>
              <a:ext uri="{FF2B5EF4-FFF2-40B4-BE49-F238E27FC236}">
                <a16:creationId xmlns:a16="http://schemas.microsoft.com/office/drawing/2014/main" id="{17EE3158-1BCE-4A9A-89BE-770BF9BFBDB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7810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4B39262A-8C0E-4B27-8450-6008BBB4C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713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42">
            <a:extLst>
              <a:ext uri="{FF2B5EF4-FFF2-40B4-BE49-F238E27FC236}">
                <a16:creationId xmlns:a16="http://schemas.microsoft.com/office/drawing/2014/main" id="{74D831B1-55EF-4448-8632-2F2252941E8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4;p42">
            <a:extLst>
              <a:ext uri="{FF2B5EF4-FFF2-40B4-BE49-F238E27FC236}">
                <a16:creationId xmlns:a16="http://schemas.microsoft.com/office/drawing/2014/main" id="{8E014738-51EF-49CE-B147-57A2F14742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6;p42">
            <a:extLst>
              <a:ext uri="{FF2B5EF4-FFF2-40B4-BE49-F238E27FC236}">
                <a16:creationId xmlns:a16="http://schemas.microsoft.com/office/drawing/2014/main" id="{6F991A48-5AE4-4127-B13C-3C2AACE786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01924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7;p42">
            <a:extLst>
              <a:ext uri="{FF2B5EF4-FFF2-40B4-BE49-F238E27FC236}">
                <a16:creationId xmlns:a16="http://schemas.microsoft.com/office/drawing/2014/main" id="{76487599-A161-42AD-82D8-35BA6E80C0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8;p42">
            <a:extLst>
              <a:ext uri="{FF2B5EF4-FFF2-40B4-BE49-F238E27FC236}">
                <a16:creationId xmlns:a16="http://schemas.microsoft.com/office/drawing/2014/main" id="{7E146EC3-8E61-4DAD-9E5D-DDE7D397EB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9;p42">
            <a:extLst>
              <a:ext uri="{FF2B5EF4-FFF2-40B4-BE49-F238E27FC236}">
                <a16:creationId xmlns:a16="http://schemas.microsoft.com/office/drawing/2014/main" id="{564185BB-00D1-401A-9221-2FCF3E16E7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10;p42">
            <a:extLst>
              <a:ext uri="{FF2B5EF4-FFF2-40B4-BE49-F238E27FC236}">
                <a16:creationId xmlns:a16="http://schemas.microsoft.com/office/drawing/2014/main" id="{00E079FD-B005-41A3-AA24-829B46D582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11;p42">
            <a:extLst>
              <a:ext uri="{FF2B5EF4-FFF2-40B4-BE49-F238E27FC236}">
                <a16:creationId xmlns:a16="http://schemas.microsoft.com/office/drawing/2014/main" id="{B31F180B-B68F-4A04-87F9-39FBFC5BF5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2;p42">
            <a:extLst>
              <a:ext uri="{FF2B5EF4-FFF2-40B4-BE49-F238E27FC236}">
                <a16:creationId xmlns:a16="http://schemas.microsoft.com/office/drawing/2014/main" id="{5D473695-F833-4992-8492-D7B3A547321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3;p42">
            <a:extLst>
              <a:ext uri="{FF2B5EF4-FFF2-40B4-BE49-F238E27FC236}">
                <a16:creationId xmlns:a16="http://schemas.microsoft.com/office/drawing/2014/main" id="{2999575E-C543-4304-B596-CA05F19359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6;p42">
            <a:extLst>
              <a:ext uri="{FF2B5EF4-FFF2-40B4-BE49-F238E27FC236}">
                <a16:creationId xmlns:a16="http://schemas.microsoft.com/office/drawing/2014/main" id="{7ED8D169-E46C-4AE2-A1EA-3CA88300DC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8;p42">
            <a:extLst>
              <a:ext uri="{FF2B5EF4-FFF2-40B4-BE49-F238E27FC236}">
                <a16:creationId xmlns:a16="http://schemas.microsoft.com/office/drawing/2014/main" id="{DB6D515E-96EC-4779-B003-559B97A9E14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9;p42">
            <a:extLst>
              <a:ext uri="{FF2B5EF4-FFF2-40B4-BE49-F238E27FC236}">
                <a16:creationId xmlns:a16="http://schemas.microsoft.com/office/drawing/2014/main" id="{FA95DAC0-0884-4D89-B70D-ABE584ADE0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20;p42">
            <a:extLst>
              <a:ext uri="{FF2B5EF4-FFF2-40B4-BE49-F238E27FC236}">
                <a16:creationId xmlns:a16="http://schemas.microsoft.com/office/drawing/2014/main" id="{46204A39-944B-4303-BC22-A3800E5761B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22;p42">
            <a:extLst>
              <a:ext uri="{FF2B5EF4-FFF2-40B4-BE49-F238E27FC236}">
                <a16:creationId xmlns:a16="http://schemas.microsoft.com/office/drawing/2014/main" id="{106E54FC-E9E0-457A-8953-DB8C9288DC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3;p42">
            <a:extLst>
              <a:ext uri="{FF2B5EF4-FFF2-40B4-BE49-F238E27FC236}">
                <a16:creationId xmlns:a16="http://schemas.microsoft.com/office/drawing/2014/main" id="{779452CB-5E9F-4DD8-ACB6-2DE5E946FA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24;p42">
            <a:extLst>
              <a:ext uri="{FF2B5EF4-FFF2-40B4-BE49-F238E27FC236}">
                <a16:creationId xmlns:a16="http://schemas.microsoft.com/office/drawing/2014/main" id="{667C5F31-D8B7-40FC-9D2B-2D267E94E52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5;p42">
            <a:extLst>
              <a:ext uri="{FF2B5EF4-FFF2-40B4-BE49-F238E27FC236}">
                <a16:creationId xmlns:a16="http://schemas.microsoft.com/office/drawing/2014/main" id="{19863928-63BF-42CC-8629-F29DE15DC5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D4E09C85-1E3A-4DE1-8B93-38C3AF26CAD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3;p42">
            <a:extLst>
              <a:ext uri="{FF2B5EF4-FFF2-40B4-BE49-F238E27FC236}">
                <a16:creationId xmlns:a16="http://schemas.microsoft.com/office/drawing/2014/main" id="{0D89FA76-489D-4F0E-AF1A-7CD4B20D1D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A813C517-1561-4A32-9C19-FEA64A175660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6967BC-2CF9-42FC-8535-EB9CF01B8B12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7" name="Google Shape;707;p42">
            <a:extLst>
              <a:ext uri="{FF2B5EF4-FFF2-40B4-BE49-F238E27FC236}">
                <a16:creationId xmlns:a16="http://schemas.microsoft.com/office/drawing/2014/main" id="{15621474-8737-4AF3-A243-6392237206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4261" y="196314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61;p43">
            <a:extLst>
              <a:ext uri="{FF2B5EF4-FFF2-40B4-BE49-F238E27FC236}">
                <a16:creationId xmlns:a16="http://schemas.microsoft.com/office/drawing/2014/main" id="{EF07799A-EA29-43B8-9B18-9B0FCD39D9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1">
            <a:extLst>
              <a:ext uri="{FF2B5EF4-FFF2-40B4-BE49-F238E27FC236}">
                <a16:creationId xmlns:a16="http://schemas.microsoft.com/office/drawing/2014/main" id="{A4E8510E-F088-4847-AD95-C9234E7FB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332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8;p21">
            <a:extLst>
              <a:ext uri="{FF2B5EF4-FFF2-40B4-BE49-F238E27FC236}">
                <a16:creationId xmlns:a16="http://schemas.microsoft.com/office/drawing/2014/main" id="{1E4FE805-7900-4937-B431-7AC8BECB5F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5939732"/>
              </p:ext>
            </p:extLst>
          </p:nvPr>
        </p:nvGraphicFramePr>
        <p:xfrm>
          <a:off x="2621502" y="1888821"/>
          <a:ext cx="72390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Google Shape;220;p21">
            <a:extLst>
              <a:ext uri="{FF2B5EF4-FFF2-40B4-BE49-F238E27FC236}">
                <a16:creationId xmlns:a16="http://schemas.microsoft.com/office/drawing/2014/main" id="{62C533AD-970B-4BFA-84E4-4E476344954D}"/>
              </a:ext>
            </a:extLst>
          </p:cNvPr>
          <p:cNvSpPr/>
          <p:nvPr/>
        </p:nvSpPr>
        <p:spPr>
          <a:xfrm>
            <a:off x="4542127" y="330639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1;p21">
            <a:extLst>
              <a:ext uri="{FF2B5EF4-FFF2-40B4-BE49-F238E27FC236}">
                <a16:creationId xmlns:a16="http://schemas.microsoft.com/office/drawing/2014/main" id="{3F2092AC-1734-4674-BB43-9004E36B3414}"/>
              </a:ext>
            </a:extLst>
          </p:cNvPr>
          <p:cNvSpPr/>
          <p:nvPr/>
        </p:nvSpPr>
        <p:spPr>
          <a:xfrm>
            <a:off x="3641402" y="264719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2;p21">
            <a:extLst>
              <a:ext uri="{FF2B5EF4-FFF2-40B4-BE49-F238E27FC236}">
                <a16:creationId xmlns:a16="http://schemas.microsoft.com/office/drawing/2014/main" id="{C39BB80C-DB03-44F6-9B73-4D84E6B0BF4A}"/>
              </a:ext>
            </a:extLst>
          </p:cNvPr>
          <p:cNvSpPr/>
          <p:nvPr/>
        </p:nvSpPr>
        <p:spPr>
          <a:xfrm>
            <a:off x="2740677" y="264719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3;p21">
            <a:extLst>
              <a:ext uri="{FF2B5EF4-FFF2-40B4-BE49-F238E27FC236}">
                <a16:creationId xmlns:a16="http://schemas.microsoft.com/office/drawing/2014/main" id="{63583EF6-F583-4091-A79C-9C21D315F2E7}"/>
              </a:ext>
            </a:extLst>
          </p:cNvPr>
          <p:cNvSpPr/>
          <p:nvPr/>
        </p:nvSpPr>
        <p:spPr>
          <a:xfrm>
            <a:off x="9067902" y="330638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4;p21">
            <a:extLst>
              <a:ext uri="{FF2B5EF4-FFF2-40B4-BE49-F238E27FC236}">
                <a16:creationId xmlns:a16="http://schemas.microsoft.com/office/drawing/2014/main" id="{190EBBBC-7B24-4B71-83C2-3BE625E8D871}"/>
              </a:ext>
            </a:extLst>
          </p:cNvPr>
          <p:cNvSpPr/>
          <p:nvPr/>
        </p:nvSpPr>
        <p:spPr>
          <a:xfrm>
            <a:off x="7293202" y="397220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5;p21">
            <a:extLst>
              <a:ext uri="{FF2B5EF4-FFF2-40B4-BE49-F238E27FC236}">
                <a16:creationId xmlns:a16="http://schemas.microsoft.com/office/drawing/2014/main" id="{298A412E-B223-4664-9417-2D0E9A7FB39C}"/>
              </a:ext>
            </a:extLst>
          </p:cNvPr>
          <p:cNvSpPr/>
          <p:nvPr/>
        </p:nvSpPr>
        <p:spPr>
          <a:xfrm>
            <a:off x="8193927" y="264917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6;p21">
            <a:extLst>
              <a:ext uri="{FF2B5EF4-FFF2-40B4-BE49-F238E27FC236}">
                <a16:creationId xmlns:a16="http://schemas.microsoft.com/office/drawing/2014/main" id="{D2731706-5053-4948-86FC-A77BF4D0A098}"/>
              </a:ext>
            </a:extLst>
          </p:cNvPr>
          <p:cNvSpPr/>
          <p:nvPr/>
        </p:nvSpPr>
        <p:spPr>
          <a:xfrm>
            <a:off x="7293202" y="264917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8;p21">
            <a:extLst>
              <a:ext uri="{FF2B5EF4-FFF2-40B4-BE49-F238E27FC236}">
                <a16:creationId xmlns:a16="http://schemas.microsoft.com/office/drawing/2014/main" id="{7A2059D6-2444-47BD-B24E-140EDD140E6F}"/>
              </a:ext>
            </a:extLst>
          </p:cNvPr>
          <p:cNvSpPr/>
          <p:nvPr/>
        </p:nvSpPr>
        <p:spPr>
          <a:xfrm>
            <a:off x="2740677" y="39899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29;p21">
            <a:extLst>
              <a:ext uri="{FF2B5EF4-FFF2-40B4-BE49-F238E27FC236}">
                <a16:creationId xmlns:a16="http://schemas.microsoft.com/office/drawing/2014/main" id="{889C60C8-3158-410A-A8A5-6DC97FFE20DF}"/>
              </a:ext>
            </a:extLst>
          </p:cNvPr>
          <p:cNvSpPr/>
          <p:nvPr/>
        </p:nvSpPr>
        <p:spPr>
          <a:xfrm>
            <a:off x="3641402" y="397284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30;p21">
            <a:extLst>
              <a:ext uri="{FF2B5EF4-FFF2-40B4-BE49-F238E27FC236}">
                <a16:creationId xmlns:a16="http://schemas.microsoft.com/office/drawing/2014/main" id="{5BF51E06-00B4-4546-A8DA-8629A3458EED}"/>
              </a:ext>
            </a:extLst>
          </p:cNvPr>
          <p:cNvSpPr/>
          <p:nvPr/>
        </p:nvSpPr>
        <p:spPr>
          <a:xfrm>
            <a:off x="8193927" y="397284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769;p44">
            <a:extLst>
              <a:ext uri="{FF2B5EF4-FFF2-40B4-BE49-F238E27FC236}">
                <a16:creationId xmlns:a16="http://schemas.microsoft.com/office/drawing/2014/main" id="{AF4E20F3-5338-48F8-83BD-E789EE301CED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5" name="Google Shape;167;p18">
            <a:extLst>
              <a:ext uri="{FF2B5EF4-FFF2-40B4-BE49-F238E27FC236}">
                <a16:creationId xmlns:a16="http://schemas.microsoft.com/office/drawing/2014/main" id="{2A88FAA2-B792-4111-A29D-0CE61202F8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E3827277-BE36-4DBF-939F-FE6EE06F9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20736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8;p21">
            <a:extLst>
              <a:ext uri="{FF2B5EF4-FFF2-40B4-BE49-F238E27FC236}">
                <a16:creationId xmlns:a16="http://schemas.microsoft.com/office/drawing/2014/main" id="{327FF06E-F444-4BA3-A3A2-9D3CB19E29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079959"/>
              </p:ext>
            </p:extLst>
          </p:nvPr>
        </p:nvGraphicFramePr>
        <p:xfrm>
          <a:off x="2621502" y="1888821"/>
          <a:ext cx="72390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20;p21">
            <a:extLst>
              <a:ext uri="{FF2B5EF4-FFF2-40B4-BE49-F238E27FC236}">
                <a16:creationId xmlns:a16="http://schemas.microsoft.com/office/drawing/2014/main" id="{E7E917CA-30F8-4BCC-8ED0-DF37441B27D3}"/>
              </a:ext>
            </a:extLst>
          </p:cNvPr>
          <p:cNvSpPr/>
          <p:nvPr/>
        </p:nvSpPr>
        <p:spPr>
          <a:xfrm>
            <a:off x="4542127" y="330639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21;p21">
            <a:extLst>
              <a:ext uri="{FF2B5EF4-FFF2-40B4-BE49-F238E27FC236}">
                <a16:creationId xmlns:a16="http://schemas.microsoft.com/office/drawing/2014/main" id="{8DD1EA0A-CAE4-4D75-A0FF-41C0E7817373}"/>
              </a:ext>
            </a:extLst>
          </p:cNvPr>
          <p:cNvSpPr/>
          <p:nvPr/>
        </p:nvSpPr>
        <p:spPr>
          <a:xfrm>
            <a:off x="3641402" y="264719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2;p21">
            <a:extLst>
              <a:ext uri="{FF2B5EF4-FFF2-40B4-BE49-F238E27FC236}">
                <a16:creationId xmlns:a16="http://schemas.microsoft.com/office/drawing/2014/main" id="{CB61F06C-9DC1-44C9-AAAB-D44E5BCF24FF}"/>
              </a:ext>
            </a:extLst>
          </p:cNvPr>
          <p:cNvSpPr/>
          <p:nvPr/>
        </p:nvSpPr>
        <p:spPr>
          <a:xfrm>
            <a:off x="2740677" y="264719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3;p21">
            <a:extLst>
              <a:ext uri="{FF2B5EF4-FFF2-40B4-BE49-F238E27FC236}">
                <a16:creationId xmlns:a16="http://schemas.microsoft.com/office/drawing/2014/main" id="{CC646A77-C3D6-42AB-A392-A61C3D349E88}"/>
              </a:ext>
            </a:extLst>
          </p:cNvPr>
          <p:cNvSpPr/>
          <p:nvPr/>
        </p:nvSpPr>
        <p:spPr>
          <a:xfrm>
            <a:off x="9067902" y="330638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4;p21">
            <a:extLst>
              <a:ext uri="{FF2B5EF4-FFF2-40B4-BE49-F238E27FC236}">
                <a16:creationId xmlns:a16="http://schemas.microsoft.com/office/drawing/2014/main" id="{7B78644C-DA81-41B2-92AC-52DF7F64342D}"/>
              </a:ext>
            </a:extLst>
          </p:cNvPr>
          <p:cNvSpPr/>
          <p:nvPr/>
        </p:nvSpPr>
        <p:spPr>
          <a:xfrm>
            <a:off x="7293202" y="397220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5;p21">
            <a:extLst>
              <a:ext uri="{FF2B5EF4-FFF2-40B4-BE49-F238E27FC236}">
                <a16:creationId xmlns:a16="http://schemas.microsoft.com/office/drawing/2014/main" id="{34E69DB4-F9A3-479E-A34E-3769C16D89AA}"/>
              </a:ext>
            </a:extLst>
          </p:cNvPr>
          <p:cNvSpPr/>
          <p:nvPr/>
        </p:nvSpPr>
        <p:spPr>
          <a:xfrm>
            <a:off x="8193927" y="264917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6;p21">
            <a:extLst>
              <a:ext uri="{FF2B5EF4-FFF2-40B4-BE49-F238E27FC236}">
                <a16:creationId xmlns:a16="http://schemas.microsoft.com/office/drawing/2014/main" id="{ADC0EDB5-A99F-4858-ABE4-5E457B4C5B0E}"/>
              </a:ext>
            </a:extLst>
          </p:cNvPr>
          <p:cNvSpPr/>
          <p:nvPr/>
        </p:nvSpPr>
        <p:spPr>
          <a:xfrm>
            <a:off x="7293202" y="264917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8;p21">
            <a:extLst>
              <a:ext uri="{FF2B5EF4-FFF2-40B4-BE49-F238E27FC236}">
                <a16:creationId xmlns:a16="http://schemas.microsoft.com/office/drawing/2014/main" id="{ADCEF049-6E7A-47CE-A8FA-8C90FD969703}"/>
              </a:ext>
            </a:extLst>
          </p:cNvPr>
          <p:cNvSpPr/>
          <p:nvPr/>
        </p:nvSpPr>
        <p:spPr>
          <a:xfrm>
            <a:off x="2740677" y="39899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9;p21">
            <a:extLst>
              <a:ext uri="{FF2B5EF4-FFF2-40B4-BE49-F238E27FC236}">
                <a16:creationId xmlns:a16="http://schemas.microsoft.com/office/drawing/2014/main" id="{40F7169B-D42B-4F6B-BF1B-92C1D9C40B56}"/>
              </a:ext>
            </a:extLst>
          </p:cNvPr>
          <p:cNvSpPr/>
          <p:nvPr/>
        </p:nvSpPr>
        <p:spPr>
          <a:xfrm>
            <a:off x="3641402" y="397284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30;p21">
            <a:extLst>
              <a:ext uri="{FF2B5EF4-FFF2-40B4-BE49-F238E27FC236}">
                <a16:creationId xmlns:a16="http://schemas.microsoft.com/office/drawing/2014/main" id="{9CF7F0E1-2B77-4BBF-961B-8F33DCB2D217}"/>
              </a:ext>
            </a:extLst>
          </p:cNvPr>
          <p:cNvSpPr/>
          <p:nvPr/>
        </p:nvSpPr>
        <p:spPr>
          <a:xfrm>
            <a:off x="8193927" y="397284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769;p44">
            <a:extLst>
              <a:ext uri="{FF2B5EF4-FFF2-40B4-BE49-F238E27FC236}">
                <a16:creationId xmlns:a16="http://schemas.microsoft.com/office/drawing/2014/main" id="{7D1EA2E2-4B14-48B3-AE49-621984B4FC20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pic>
        <p:nvPicPr>
          <p:cNvPr id="14" name="Google Shape;184;p19">
            <a:extLst>
              <a:ext uri="{FF2B5EF4-FFF2-40B4-BE49-F238E27FC236}">
                <a16:creationId xmlns:a16="http://schemas.microsoft.com/office/drawing/2014/main" id="{92E0EF80-19E7-4010-8C9D-C44D19B43E3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64672" y="5427587"/>
            <a:ext cx="1609100" cy="84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6E8280BE-367D-4309-96BB-2FA532822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763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E6EEFD81-F3D4-4AFC-8D63-C11E52A35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>
            <a:extLst>
              <a:ext uri="{FF2B5EF4-FFF2-40B4-BE49-F238E27FC236}">
                <a16:creationId xmlns:a16="http://schemas.microsoft.com/office/drawing/2014/main" id="{0E2488D1-7AEA-4C92-B1EB-B2747D2CF0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05;p42">
            <a:extLst>
              <a:ext uri="{FF2B5EF4-FFF2-40B4-BE49-F238E27FC236}">
                <a16:creationId xmlns:a16="http://schemas.microsoft.com/office/drawing/2014/main" id="{83C5128E-8EE3-4AF4-B3F8-B4591F5191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29438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>
            <a:extLst>
              <a:ext uri="{FF2B5EF4-FFF2-40B4-BE49-F238E27FC236}">
                <a16:creationId xmlns:a16="http://schemas.microsoft.com/office/drawing/2014/main" id="{49287CF1-D3AC-4231-9292-E3DD6034E3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>
            <a:extLst>
              <a:ext uri="{FF2B5EF4-FFF2-40B4-BE49-F238E27FC236}">
                <a16:creationId xmlns:a16="http://schemas.microsoft.com/office/drawing/2014/main" id="{04D71F09-8876-40DA-B6C9-BEFA25A8A1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>
            <a:extLst>
              <a:ext uri="{FF2B5EF4-FFF2-40B4-BE49-F238E27FC236}">
                <a16:creationId xmlns:a16="http://schemas.microsoft.com/office/drawing/2014/main" id="{4A47FF1A-B7D6-4BE8-B04A-206E069EAF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>
            <a:extLst>
              <a:ext uri="{FF2B5EF4-FFF2-40B4-BE49-F238E27FC236}">
                <a16:creationId xmlns:a16="http://schemas.microsoft.com/office/drawing/2014/main" id="{DDDE0A39-81B2-422E-8C57-2C1BB16BF4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>
            <a:extLst>
              <a:ext uri="{FF2B5EF4-FFF2-40B4-BE49-F238E27FC236}">
                <a16:creationId xmlns:a16="http://schemas.microsoft.com/office/drawing/2014/main" id="{B6BE709D-7482-4144-B74C-885AB27AB6E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>
            <a:extLst>
              <a:ext uri="{FF2B5EF4-FFF2-40B4-BE49-F238E27FC236}">
                <a16:creationId xmlns:a16="http://schemas.microsoft.com/office/drawing/2014/main" id="{8D90213E-9EB1-4880-8DD2-3E2865D6D1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>
            <a:extLst>
              <a:ext uri="{FF2B5EF4-FFF2-40B4-BE49-F238E27FC236}">
                <a16:creationId xmlns:a16="http://schemas.microsoft.com/office/drawing/2014/main" id="{581542F4-2C3F-4092-84C8-4DDEF42FCE5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>
            <a:extLst>
              <a:ext uri="{FF2B5EF4-FFF2-40B4-BE49-F238E27FC236}">
                <a16:creationId xmlns:a16="http://schemas.microsoft.com/office/drawing/2014/main" id="{B4EEEDF1-1E1B-4934-A0BA-E50CEC9255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714;p42">
            <a:extLst>
              <a:ext uri="{FF2B5EF4-FFF2-40B4-BE49-F238E27FC236}">
                <a16:creationId xmlns:a16="http://schemas.microsoft.com/office/drawing/2014/main" id="{83909F26-F728-47D0-8016-1744894C8F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38761" y="19987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>
            <a:extLst>
              <a:ext uri="{FF2B5EF4-FFF2-40B4-BE49-F238E27FC236}">
                <a16:creationId xmlns:a16="http://schemas.microsoft.com/office/drawing/2014/main" id="{8A0CB8C2-D8A8-4D34-99B7-A3C4D784210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>
            <a:extLst>
              <a:ext uri="{FF2B5EF4-FFF2-40B4-BE49-F238E27FC236}">
                <a16:creationId xmlns:a16="http://schemas.microsoft.com/office/drawing/2014/main" id="{56F272BF-533B-49D6-AC8A-C76B12A491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>
            <a:extLst>
              <a:ext uri="{FF2B5EF4-FFF2-40B4-BE49-F238E27FC236}">
                <a16:creationId xmlns:a16="http://schemas.microsoft.com/office/drawing/2014/main" id="{1A495F13-2F2F-402A-9F1F-904AA54004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>
            <a:extLst>
              <a:ext uri="{FF2B5EF4-FFF2-40B4-BE49-F238E27FC236}">
                <a16:creationId xmlns:a16="http://schemas.microsoft.com/office/drawing/2014/main" id="{12EE09B1-9E82-47FA-88FB-1DEED470A8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>
            <a:extLst>
              <a:ext uri="{FF2B5EF4-FFF2-40B4-BE49-F238E27FC236}">
                <a16:creationId xmlns:a16="http://schemas.microsoft.com/office/drawing/2014/main" id="{BC779DEA-5FEF-48F5-85B6-F03E6845D4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>
            <a:extLst>
              <a:ext uri="{FF2B5EF4-FFF2-40B4-BE49-F238E27FC236}">
                <a16:creationId xmlns:a16="http://schemas.microsoft.com/office/drawing/2014/main" id="{AF980144-C541-4633-8E3F-2E9A78F03A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>
            <a:extLst>
              <a:ext uri="{FF2B5EF4-FFF2-40B4-BE49-F238E27FC236}">
                <a16:creationId xmlns:a16="http://schemas.microsoft.com/office/drawing/2014/main" id="{FCAD0D40-15C4-41FB-A35B-A441FB1832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>
            <a:extLst>
              <a:ext uri="{FF2B5EF4-FFF2-40B4-BE49-F238E27FC236}">
                <a16:creationId xmlns:a16="http://schemas.microsoft.com/office/drawing/2014/main" id="{9BA955CE-26C2-47DA-B72B-3E4CB48B62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>
            <a:extLst>
              <a:ext uri="{FF2B5EF4-FFF2-40B4-BE49-F238E27FC236}">
                <a16:creationId xmlns:a16="http://schemas.microsoft.com/office/drawing/2014/main" id="{CF55B461-5205-4242-95A2-4949023C21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>
            <a:extLst>
              <a:ext uri="{FF2B5EF4-FFF2-40B4-BE49-F238E27FC236}">
                <a16:creationId xmlns:a16="http://schemas.microsoft.com/office/drawing/2014/main" id="{4AB21F95-2DEC-444F-BF2E-7AB71F8CF9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2057E493-B700-4391-8715-A39CB24433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3DA135-0FFB-4B15-AFCD-64FD7FF84B67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Picture 1">
            <a:extLst>
              <a:ext uri="{FF2B5EF4-FFF2-40B4-BE49-F238E27FC236}">
                <a16:creationId xmlns:a16="http://schemas.microsoft.com/office/drawing/2014/main" id="{3316CFD0-3E08-4485-A7E2-0B289B7CA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031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703;p42">
            <a:extLst>
              <a:ext uri="{FF2B5EF4-FFF2-40B4-BE49-F238E27FC236}">
                <a16:creationId xmlns:a16="http://schemas.microsoft.com/office/drawing/2014/main" id="{E6EEFD81-F3D4-4AFC-8D63-C11E52A35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24886" y="16913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04;p42">
            <a:extLst>
              <a:ext uri="{FF2B5EF4-FFF2-40B4-BE49-F238E27FC236}">
                <a16:creationId xmlns:a16="http://schemas.microsoft.com/office/drawing/2014/main" id="{0E2488D1-7AEA-4C92-B1EB-B2747D2CF0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4561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06;p42">
            <a:extLst>
              <a:ext uri="{FF2B5EF4-FFF2-40B4-BE49-F238E27FC236}">
                <a16:creationId xmlns:a16="http://schemas.microsoft.com/office/drawing/2014/main" id="{49287CF1-D3AC-4231-9292-E3DD6034E3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1596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07;p42">
            <a:extLst>
              <a:ext uri="{FF2B5EF4-FFF2-40B4-BE49-F238E27FC236}">
                <a16:creationId xmlns:a16="http://schemas.microsoft.com/office/drawing/2014/main" id="{04D71F09-8876-40DA-B6C9-BEFA25A8A1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086" y="22421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08;p42">
            <a:extLst>
              <a:ext uri="{FF2B5EF4-FFF2-40B4-BE49-F238E27FC236}">
                <a16:creationId xmlns:a16="http://schemas.microsoft.com/office/drawing/2014/main" id="{4A47FF1A-B7D6-4BE8-B04A-206E069EAF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7911" y="22900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09;p42">
            <a:extLst>
              <a:ext uri="{FF2B5EF4-FFF2-40B4-BE49-F238E27FC236}">
                <a16:creationId xmlns:a16="http://schemas.microsoft.com/office/drawing/2014/main" id="{DDDE0A39-81B2-422E-8C57-2C1BB16BF4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99" y="28887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10;p42">
            <a:extLst>
              <a:ext uri="{FF2B5EF4-FFF2-40B4-BE49-F238E27FC236}">
                <a16:creationId xmlns:a16="http://schemas.microsoft.com/office/drawing/2014/main" id="{B6BE709D-7482-4144-B74C-885AB27AB6E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4311" y="35426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11;p42">
            <a:extLst>
              <a:ext uri="{FF2B5EF4-FFF2-40B4-BE49-F238E27FC236}">
                <a16:creationId xmlns:a16="http://schemas.microsoft.com/office/drawing/2014/main" id="{8D90213E-9EB1-4880-8DD2-3E2865D6D1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8799" y="360458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712;p42">
            <a:extLst>
              <a:ext uri="{FF2B5EF4-FFF2-40B4-BE49-F238E27FC236}">
                <a16:creationId xmlns:a16="http://schemas.microsoft.com/office/drawing/2014/main" id="{581542F4-2C3F-4092-84C8-4DDEF42FCE5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4824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713;p42">
            <a:extLst>
              <a:ext uri="{FF2B5EF4-FFF2-40B4-BE49-F238E27FC236}">
                <a16:creationId xmlns:a16="http://schemas.microsoft.com/office/drawing/2014/main" id="{B4EEEDF1-1E1B-4934-A0BA-E50CEC9255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1374" y="27889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16;p42">
            <a:extLst>
              <a:ext uri="{FF2B5EF4-FFF2-40B4-BE49-F238E27FC236}">
                <a16:creationId xmlns:a16="http://schemas.microsoft.com/office/drawing/2014/main" id="{8A0CB8C2-D8A8-4D34-99B7-A3C4D784210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511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718;p42">
            <a:extLst>
              <a:ext uri="{FF2B5EF4-FFF2-40B4-BE49-F238E27FC236}">
                <a16:creationId xmlns:a16="http://schemas.microsoft.com/office/drawing/2014/main" id="{56F272BF-533B-49D6-AC8A-C76B12A491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01561" y="3778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19;p42">
            <a:extLst>
              <a:ext uri="{FF2B5EF4-FFF2-40B4-BE49-F238E27FC236}">
                <a16:creationId xmlns:a16="http://schemas.microsoft.com/office/drawing/2014/main" id="{1A495F13-2F2F-402A-9F1F-904AA54004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02607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0;p42">
            <a:extLst>
              <a:ext uri="{FF2B5EF4-FFF2-40B4-BE49-F238E27FC236}">
                <a16:creationId xmlns:a16="http://schemas.microsoft.com/office/drawing/2014/main" id="{12EE09B1-9E82-47FA-88FB-1DEED470A8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5261" y="37621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2;p42">
            <a:extLst>
              <a:ext uri="{FF2B5EF4-FFF2-40B4-BE49-F238E27FC236}">
                <a16:creationId xmlns:a16="http://schemas.microsoft.com/office/drawing/2014/main" id="{BC779DEA-5FEF-48F5-85B6-F03E6845D4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44786" y="41964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3;p42">
            <a:extLst>
              <a:ext uri="{FF2B5EF4-FFF2-40B4-BE49-F238E27FC236}">
                <a16:creationId xmlns:a16="http://schemas.microsoft.com/office/drawing/2014/main" id="{AF980144-C541-4633-8E3F-2E9A78F03A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99536" y="24536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4;p42">
            <a:extLst>
              <a:ext uri="{FF2B5EF4-FFF2-40B4-BE49-F238E27FC236}">
                <a16:creationId xmlns:a16="http://schemas.microsoft.com/office/drawing/2014/main" id="{FCAD0D40-15C4-41FB-A35B-A441FB1832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4136" y="337784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25;p42">
            <a:extLst>
              <a:ext uri="{FF2B5EF4-FFF2-40B4-BE49-F238E27FC236}">
                <a16:creationId xmlns:a16="http://schemas.microsoft.com/office/drawing/2014/main" id="{9BA955CE-26C2-47DA-B72B-3E4CB48B62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41711" y="408421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703;p42">
            <a:extLst>
              <a:ext uri="{FF2B5EF4-FFF2-40B4-BE49-F238E27FC236}">
                <a16:creationId xmlns:a16="http://schemas.microsoft.com/office/drawing/2014/main" id="{CF55B461-5205-4242-95A2-4949023C21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4034" y="179983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703;p42">
            <a:extLst>
              <a:ext uri="{FF2B5EF4-FFF2-40B4-BE49-F238E27FC236}">
                <a16:creationId xmlns:a16="http://schemas.microsoft.com/office/drawing/2014/main" id="{4AB21F95-2DEC-444F-BF2E-7AB71F8CF9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3471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2057E493-B700-4391-8715-A39CB24433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3DA135-0FFB-4B15-AFCD-64FD7FF84B67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1.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6" name="Google Shape;319;p25">
            <a:extLst>
              <a:ext uri="{FF2B5EF4-FFF2-40B4-BE49-F238E27FC236}">
                <a16:creationId xmlns:a16="http://schemas.microsoft.com/office/drawing/2014/main" id="{AB2F18DB-3E66-42AA-BF1E-84789E4B57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9286" y="203526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319;p25">
            <a:extLst>
              <a:ext uri="{FF2B5EF4-FFF2-40B4-BE49-F238E27FC236}">
                <a16:creationId xmlns:a16="http://schemas.microsoft.com/office/drawing/2014/main" id="{D951FF91-BDD2-46EF-9857-30BA80518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6427" y="289598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271D03-C1C8-44A1-BD7B-85BE99239A50}"/>
              </a:ext>
            </a:extLst>
          </p:cNvPr>
          <p:cNvSpPr txBox="1"/>
          <p:nvPr/>
        </p:nvSpPr>
        <p:spPr>
          <a:xfrm>
            <a:off x="6322686" y="2173394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FA1E398-D3F8-46DE-9F61-E16185889CDD}"/>
              </a:ext>
            </a:extLst>
          </p:cNvPr>
          <p:cNvSpPr txBox="1"/>
          <p:nvPr/>
        </p:nvSpPr>
        <p:spPr>
          <a:xfrm>
            <a:off x="5212887" y="304380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1B97AB-71C0-46F0-ADDD-8C5A009B08A4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9" name="Picture 1">
            <a:extLst>
              <a:ext uri="{FF2B5EF4-FFF2-40B4-BE49-F238E27FC236}">
                <a16:creationId xmlns:a16="http://schemas.microsoft.com/office/drawing/2014/main" id="{467E8759-0000-491D-9D2D-DDD891C29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207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2" grpId="0"/>
      <p:bldP spid="4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19;p34">
            <a:extLst>
              <a:ext uri="{FF2B5EF4-FFF2-40B4-BE49-F238E27FC236}">
                <a16:creationId xmlns:a16="http://schemas.microsoft.com/office/drawing/2014/main" id="{68E86620-A1DC-4056-A69E-93F70805767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437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D5688007-9B81-4AF5-98E2-EA0709ACB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452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C51081C3-1682-47BF-B143-14532134BD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0486" y="34758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5912266E-BD8B-4583-A701-7E161971E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234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7;p18">
            <a:extLst>
              <a:ext uri="{FF2B5EF4-FFF2-40B4-BE49-F238E27FC236}">
                <a16:creationId xmlns:a16="http://schemas.microsoft.com/office/drawing/2014/main" id="{E39131AB-E130-45E1-9E88-15BDDEBA5C7D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631835C9-6FBD-49B1-8BAC-8933DA22489A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9;p18">
            <a:extLst>
              <a:ext uri="{FF2B5EF4-FFF2-40B4-BE49-F238E27FC236}">
                <a16:creationId xmlns:a16="http://schemas.microsoft.com/office/drawing/2014/main" id="{E0051525-F657-42E5-9B35-F1F0AD395A6A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60;p18">
            <a:extLst>
              <a:ext uri="{FF2B5EF4-FFF2-40B4-BE49-F238E27FC236}">
                <a16:creationId xmlns:a16="http://schemas.microsoft.com/office/drawing/2014/main" id="{7A9F0570-6553-4D9B-ACCE-89DA97E37C8E}"/>
              </a:ext>
            </a:extLst>
          </p:cNvPr>
          <p:cNvSpPr/>
          <p:nvPr/>
        </p:nvSpPr>
        <p:spPr>
          <a:xfrm>
            <a:off x="37213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61;p18">
            <a:extLst>
              <a:ext uri="{FF2B5EF4-FFF2-40B4-BE49-F238E27FC236}">
                <a16:creationId xmlns:a16="http://schemas.microsoft.com/office/drawing/2014/main" id="{881E1D6B-2336-4989-BD4A-3012137BA95D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id="{E61F9791-407F-4032-A56D-67403716D9B7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id="{21F642B7-601A-4327-B6B3-CCC722A69446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A76D4D3C-A717-4E89-BFAB-B829DA29AEC8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65;p18">
            <a:extLst>
              <a:ext uri="{FF2B5EF4-FFF2-40B4-BE49-F238E27FC236}">
                <a16:creationId xmlns:a16="http://schemas.microsoft.com/office/drawing/2014/main" id="{3ACC8F62-BB50-49C9-844E-0EA6E98773C3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66;p18">
            <a:extLst>
              <a:ext uri="{FF2B5EF4-FFF2-40B4-BE49-F238E27FC236}">
                <a16:creationId xmlns:a16="http://schemas.microsoft.com/office/drawing/2014/main" id="{0AA28D50-C096-4DA8-885E-B17F243626BD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12" name="Google Shape;156;p18">
            <a:extLst>
              <a:ext uri="{FF2B5EF4-FFF2-40B4-BE49-F238E27FC236}">
                <a16:creationId xmlns:a16="http://schemas.microsoft.com/office/drawing/2014/main" id="{6819BEBF-DA2A-4E57-B524-3E4FD75ACE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7894285"/>
              </p:ext>
            </p:extLst>
          </p:nvPr>
        </p:nvGraphicFramePr>
        <p:xfrm>
          <a:off x="2689934" y="1924330"/>
          <a:ext cx="7340559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13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sp>
        <p:nvSpPr>
          <p:cNvPr id="16" name="Google Shape;160;p18">
            <a:extLst>
              <a:ext uri="{FF2B5EF4-FFF2-40B4-BE49-F238E27FC236}">
                <a16:creationId xmlns:a16="http://schemas.microsoft.com/office/drawing/2014/main" id="{28A667E3-1969-431F-84D0-98B36CB41745}"/>
              </a:ext>
            </a:extLst>
          </p:cNvPr>
          <p:cNvSpPr/>
          <p:nvPr/>
        </p:nvSpPr>
        <p:spPr>
          <a:xfrm>
            <a:off x="4601674" y="26151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7" name="Google Shape;167;p18">
            <a:extLst>
              <a:ext uri="{FF2B5EF4-FFF2-40B4-BE49-F238E27FC236}">
                <a16:creationId xmlns:a16="http://schemas.microsoft.com/office/drawing/2014/main" id="{7A256612-0388-4841-9D73-E219943497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">
            <a:extLst>
              <a:ext uri="{FF2B5EF4-FFF2-40B4-BE49-F238E27FC236}">
                <a16:creationId xmlns:a16="http://schemas.microsoft.com/office/drawing/2014/main" id="{7C117BA2-5105-45D3-9413-0A527BEFA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7463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7;p18">
            <a:extLst>
              <a:ext uri="{FF2B5EF4-FFF2-40B4-BE49-F238E27FC236}">
                <a16:creationId xmlns:a16="http://schemas.microsoft.com/office/drawing/2014/main" id="{E39131AB-E130-45E1-9E88-15BDDEBA5C7D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631835C9-6FBD-49B1-8BAC-8933DA22489A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9;p18">
            <a:extLst>
              <a:ext uri="{FF2B5EF4-FFF2-40B4-BE49-F238E27FC236}">
                <a16:creationId xmlns:a16="http://schemas.microsoft.com/office/drawing/2014/main" id="{E0051525-F657-42E5-9B35-F1F0AD395A6A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60;p18">
            <a:extLst>
              <a:ext uri="{FF2B5EF4-FFF2-40B4-BE49-F238E27FC236}">
                <a16:creationId xmlns:a16="http://schemas.microsoft.com/office/drawing/2014/main" id="{7A9F0570-6553-4D9B-ACCE-89DA97E37C8E}"/>
              </a:ext>
            </a:extLst>
          </p:cNvPr>
          <p:cNvSpPr/>
          <p:nvPr/>
        </p:nvSpPr>
        <p:spPr>
          <a:xfrm>
            <a:off x="37213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61;p18">
            <a:extLst>
              <a:ext uri="{FF2B5EF4-FFF2-40B4-BE49-F238E27FC236}">
                <a16:creationId xmlns:a16="http://schemas.microsoft.com/office/drawing/2014/main" id="{881E1D6B-2336-4989-BD4A-3012137BA95D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id="{E61F9791-407F-4032-A56D-67403716D9B7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id="{21F642B7-601A-4327-B6B3-CCC722A69446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A76D4D3C-A717-4E89-BFAB-B829DA29AEC8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65;p18">
            <a:extLst>
              <a:ext uri="{FF2B5EF4-FFF2-40B4-BE49-F238E27FC236}">
                <a16:creationId xmlns:a16="http://schemas.microsoft.com/office/drawing/2014/main" id="{3ACC8F62-BB50-49C9-844E-0EA6E98773C3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66;p18">
            <a:extLst>
              <a:ext uri="{FF2B5EF4-FFF2-40B4-BE49-F238E27FC236}">
                <a16:creationId xmlns:a16="http://schemas.microsoft.com/office/drawing/2014/main" id="{0AA28D50-C096-4DA8-885E-B17F243626BD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12" name="Google Shape;156;p18">
            <a:extLst>
              <a:ext uri="{FF2B5EF4-FFF2-40B4-BE49-F238E27FC236}">
                <a16:creationId xmlns:a16="http://schemas.microsoft.com/office/drawing/2014/main" id="{6819BEBF-DA2A-4E57-B524-3E4FD75ACE6F}"/>
              </a:ext>
            </a:extLst>
          </p:cNvPr>
          <p:cNvGraphicFramePr/>
          <p:nvPr/>
        </p:nvGraphicFramePr>
        <p:xfrm>
          <a:off x="2689934" y="1924330"/>
          <a:ext cx="7340559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13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sp>
        <p:nvSpPr>
          <p:cNvPr id="16" name="Google Shape;160;p18">
            <a:extLst>
              <a:ext uri="{FF2B5EF4-FFF2-40B4-BE49-F238E27FC236}">
                <a16:creationId xmlns:a16="http://schemas.microsoft.com/office/drawing/2014/main" id="{28A667E3-1969-431F-84D0-98B36CB41745}"/>
              </a:ext>
            </a:extLst>
          </p:cNvPr>
          <p:cNvSpPr/>
          <p:nvPr/>
        </p:nvSpPr>
        <p:spPr>
          <a:xfrm>
            <a:off x="4601674" y="26151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8" name="Google Shape;251;p22">
            <a:extLst>
              <a:ext uri="{FF2B5EF4-FFF2-40B4-BE49-F238E27FC236}">
                <a16:creationId xmlns:a16="http://schemas.microsoft.com/office/drawing/2014/main" id="{522B15EA-A759-4B01-96CA-98F9698AAD3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7810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">
            <a:extLst>
              <a:ext uri="{FF2B5EF4-FFF2-40B4-BE49-F238E27FC236}">
                <a16:creationId xmlns:a16="http://schemas.microsoft.com/office/drawing/2014/main" id="{FB1BF4AC-D5BB-4D53-A743-6F79C5B97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573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3609" y="35425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C51081C3-1682-47BF-B143-14532134BD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9911" y="23558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2DD57828-401B-4307-9CB7-FF1C53279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5861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7;p18">
            <a:extLst>
              <a:ext uri="{FF2B5EF4-FFF2-40B4-BE49-F238E27FC236}">
                <a16:creationId xmlns:a16="http://schemas.microsoft.com/office/drawing/2014/main" id="{E39131AB-E130-45E1-9E88-15BDDEBA5C7D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631835C9-6FBD-49B1-8BAC-8933DA22489A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9;p18">
            <a:extLst>
              <a:ext uri="{FF2B5EF4-FFF2-40B4-BE49-F238E27FC236}">
                <a16:creationId xmlns:a16="http://schemas.microsoft.com/office/drawing/2014/main" id="{E0051525-F657-42E5-9B35-F1F0AD395A6A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60;p18">
            <a:extLst>
              <a:ext uri="{FF2B5EF4-FFF2-40B4-BE49-F238E27FC236}">
                <a16:creationId xmlns:a16="http://schemas.microsoft.com/office/drawing/2014/main" id="{7A9F0570-6553-4D9B-ACCE-89DA97E37C8E}"/>
              </a:ext>
            </a:extLst>
          </p:cNvPr>
          <p:cNvSpPr/>
          <p:nvPr/>
        </p:nvSpPr>
        <p:spPr>
          <a:xfrm>
            <a:off x="37213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61;p18">
            <a:extLst>
              <a:ext uri="{FF2B5EF4-FFF2-40B4-BE49-F238E27FC236}">
                <a16:creationId xmlns:a16="http://schemas.microsoft.com/office/drawing/2014/main" id="{881E1D6B-2336-4989-BD4A-3012137BA95D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id="{E61F9791-407F-4032-A56D-67403716D9B7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id="{21F642B7-601A-4327-B6B3-CCC722A69446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A76D4D3C-A717-4E89-BFAB-B829DA29AEC8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65;p18">
            <a:extLst>
              <a:ext uri="{FF2B5EF4-FFF2-40B4-BE49-F238E27FC236}">
                <a16:creationId xmlns:a16="http://schemas.microsoft.com/office/drawing/2014/main" id="{3ACC8F62-BB50-49C9-844E-0EA6E98773C3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66;p18">
            <a:extLst>
              <a:ext uri="{FF2B5EF4-FFF2-40B4-BE49-F238E27FC236}">
                <a16:creationId xmlns:a16="http://schemas.microsoft.com/office/drawing/2014/main" id="{0AA28D50-C096-4DA8-885E-B17F243626BD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12" name="Google Shape;156;p18">
            <a:extLst>
              <a:ext uri="{FF2B5EF4-FFF2-40B4-BE49-F238E27FC236}">
                <a16:creationId xmlns:a16="http://schemas.microsoft.com/office/drawing/2014/main" id="{6819BEBF-DA2A-4E57-B524-3E4FD75ACE6F}"/>
              </a:ext>
            </a:extLst>
          </p:cNvPr>
          <p:cNvGraphicFramePr/>
          <p:nvPr/>
        </p:nvGraphicFramePr>
        <p:xfrm>
          <a:off x="2689934" y="1924330"/>
          <a:ext cx="7340559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13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sp>
        <p:nvSpPr>
          <p:cNvPr id="16" name="Google Shape;160;p18">
            <a:extLst>
              <a:ext uri="{FF2B5EF4-FFF2-40B4-BE49-F238E27FC236}">
                <a16:creationId xmlns:a16="http://schemas.microsoft.com/office/drawing/2014/main" id="{28A667E3-1969-431F-84D0-98B36CB41745}"/>
              </a:ext>
            </a:extLst>
          </p:cNvPr>
          <p:cNvSpPr/>
          <p:nvPr/>
        </p:nvSpPr>
        <p:spPr>
          <a:xfrm>
            <a:off x="4601674" y="26151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7" name="Google Shape;167;p18">
            <a:extLst>
              <a:ext uri="{FF2B5EF4-FFF2-40B4-BE49-F238E27FC236}">
                <a16:creationId xmlns:a16="http://schemas.microsoft.com/office/drawing/2014/main" id="{7A256612-0388-4841-9D73-E219943497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7748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60;p18">
            <a:extLst>
              <a:ext uri="{FF2B5EF4-FFF2-40B4-BE49-F238E27FC236}">
                <a16:creationId xmlns:a16="http://schemas.microsoft.com/office/drawing/2014/main" id="{4F1B2A9F-B9D2-47C4-9345-9146ABF82D17}"/>
              </a:ext>
            </a:extLst>
          </p:cNvPr>
          <p:cNvSpPr/>
          <p:nvPr/>
        </p:nvSpPr>
        <p:spPr>
          <a:xfrm>
            <a:off x="8268579" y="260625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60;p18">
            <a:extLst>
              <a:ext uri="{FF2B5EF4-FFF2-40B4-BE49-F238E27FC236}">
                <a16:creationId xmlns:a16="http://schemas.microsoft.com/office/drawing/2014/main" id="{256E43A8-4AC5-487D-B70C-AF59E67B9F91}"/>
              </a:ext>
            </a:extLst>
          </p:cNvPr>
          <p:cNvSpPr/>
          <p:nvPr/>
        </p:nvSpPr>
        <p:spPr>
          <a:xfrm>
            <a:off x="7364536" y="260773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60;p18">
            <a:extLst>
              <a:ext uri="{FF2B5EF4-FFF2-40B4-BE49-F238E27FC236}">
                <a16:creationId xmlns:a16="http://schemas.microsoft.com/office/drawing/2014/main" id="{74E76884-01CB-4E34-9E4B-8FD9BC5C99F4}"/>
              </a:ext>
            </a:extLst>
          </p:cNvPr>
          <p:cNvSpPr/>
          <p:nvPr/>
        </p:nvSpPr>
        <p:spPr>
          <a:xfrm>
            <a:off x="372130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60;p18">
            <a:extLst>
              <a:ext uri="{FF2B5EF4-FFF2-40B4-BE49-F238E27FC236}">
                <a16:creationId xmlns:a16="http://schemas.microsoft.com/office/drawing/2014/main" id="{ADF7289A-EB8B-4E96-9D8D-B30D3B9F2E4C}"/>
              </a:ext>
            </a:extLst>
          </p:cNvPr>
          <p:cNvSpPr/>
          <p:nvPr/>
        </p:nvSpPr>
        <p:spPr>
          <a:xfrm>
            <a:off x="7394488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2" name="Picture 1">
            <a:extLst>
              <a:ext uri="{FF2B5EF4-FFF2-40B4-BE49-F238E27FC236}">
                <a16:creationId xmlns:a16="http://schemas.microsoft.com/office/drawing/2014/main" id="{FBA7D4FB-B472-4563-B1AE-94EF8F6A6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37800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7;p18">
            <a:extLst>
              <a:ext uri="{FF2B5EF4-FFF2-40B4-BE49-F238E27FC236}">
                <a16:creationId xmlns:a16="http://schemas.microsoft.com/office/drawing/2014/main" id="{E39131AB-E130-45E1-9E88-15BDDEBA5C7D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631835C9-6FBD-49B1-8BAC-8933DA22489A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9;p18">
            <a:extLst>
              <a:ext uri="{FF2B5EF4-FFF2-40B4-BE49-F238E27FC236}">
                <a16:creationId xmlns:a16="http://schemas.microsoft.com/office/drawing/2014/main" id="{E0051525-F657-42E5-9B35-F1F0AD395A6A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60;p18">
            <a:extLst>
              <a:ext uri="{FF2B5EF4-FFF2-40B4-BE49-F238E27FC236}">
                <a16:creationId xmlns:a16="http://schemas.microsoft.com/office/drawing/2014/main" id="{7A9F0570-6553-4D9B-ACCE-89DA97E37C8E}"/>
              </a:ext>
            </a:extLst>
          </p:cNvPr>
          <p:cNvSpPr/>
          <p:nvPr/>
        </p:nvSpPr>
        <p:spPr>
          <a:xfrm>
            <a:off x="37213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61;p18">
            <a:extLst>
              <a:ext uri="{FF2B5EF4-FFF2-40B4-BE49-F238E27FC236}">
                <a16:creationId xmlns:a16="http://schemas.microsoft.com/office/drawing/2014/main" id="{881E1D6B-2336-4989-BD4A-3012137BA95D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id="{E61F9791-407F-4032-A56D-67403716D9B7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id="{21F642B7-601A-4327-B6B3-CCC722A69446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A76D4D3C-A717-4E89-BFAB-B829DA29AEC8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65;p18">
            <a:extLst>
              <a:ext uri="{FF2B5EF4-FFF2-40B4-BE49-F238E27FC236}">
                <a16:creationId xmlns:a16="http://schemas.microsoft.com/office/drawing/2014/main" id="{3ACC8F62-BB50-49C9-844E-0EA6E98773C3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66;p18">
            <a:extLst>
              <a:ext uri="{FF2B5EF4-FFF2-40B4-BE49-F238E27FC236}">
                <a16:creationId xmlns:a16="http://schemas.microsoft.com/office/drawing/2014/main" id="{0AA28D50-C096-4DA8-885E-B17F243626BD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12" name="Google Shape;156;p18">
            <a:extLst>
              <a:ext uri="{FF2B5EF4-FFF2-40B4-BE49-F238E27FC236}">
                <a16:creationId xmlns:a16="http://schemas.microsoft.com/office/drawing/2014/main" id="{6819BEBF-DA2A-4E57-B524-3E4FD75ACE6F}"/>
              </a:ext>
            </a:extLst>
          </p:cNvPr>
          <p:cNvGraphicFramePr/>
          <p:nvPr/>
        </p:nvGraphicFramePr>
        <p:xfrm>
          <a:off x="2689934" y="1924330"/>
          <a:ext cx="7340559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13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sp>
        <p:nvSpPr>
          <p:cNvPr id="16" name="Google Shape;160;p18">
            <a:extLst>
              <a:ext uri="{FF2B5EF4-FFF2-40B4-BE49-F238E27FC236}">
                <a16:creationId xmlns:a16="http://schemas.microsoft.com/office/drawing/2014/main" id="{28A667E3-1969-431F-84D0-98B36CB41745}"/>
              </a:ext>
            </a:extLst>
          </p:cNvPr>
          <p:cNvSpPr/>
          <p:nvPr/>
        </p:nvSpPr>
        <p:spPr>
          <a:xfrm>
            <a:off x="4601674" y="26151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60;p18">
            <a:extLst>
              <a:ext uri="{FF2B5EF4-FFF2-40B4-BE49-F238E27FC236}">
                <a16:creationId xmlns:a16="http://schemas.microsoft.com/office/drawing/2014/main" id="{4F1B2A9F-B9D2-47C4-9345-9146ABF82D17}"/>
              </a:ext>
            </a:extLst>
          </p:cNvPr>
          <p:cNvSpPr/>
          <p:nvPr/>
        </p:nvSpPr>
        <p:spPr>
          <a:xfrm>
            <a:off x="8268579" y="260625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60;p18">
            <a:extLst>
              <a:ext uri="{FF2B5EF4-FFF2-40B4-BE49-F238E27FC236}">
                <a16:creationId xmlns:a16="http://schemas.microsoft.com/office/drawing/2014/main" id="{256E43A8-4AC5-487D-B70C-AF59E67B9F91}"/>
              </a:ext>
            </a:extLst>
          </p:cNvPr>
          <p:cNvSpPr/>
          <p:nvPr/>
        </p:nvSpPr>
        <p:spPr>
          <a:xfrm>
            <a:off x="7364536" y="260773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60;p18">
            <a:extLst>
              <a:ext uri="{FF2B5EF4-FFF2-40B4-BE49-F238E27FC236}">
                <a16:creationId xmlns:a16="http://schemas.microsoft.com/office/drawing/2014/main" id="{74E76884-01CB-4E34-9E4B-8FD9BC5C99F4}"/>
              </a:ext>
            </a:extLst>
          </p:cNvPr>
          <p:cNvSpPr/>
          <p:nvPr/>
        </p:nvSpPr>
        <p:spPr>
          <a:xfrm>
            <a:off x="372130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60;p18">
            <a:extLst>
              <a:ext uri="{FF2B5EF4-FFF2-40B4-BE49-F238E27FC236}">
                <a16:creationId xmlns:a16="http://schemas.microsoft.com/office/drawing/2014/main" id="{ADF7289A-EB8B-4E96-9D8D-B30D3B9F2E4C}"/>
              </a:ext>
            </a:extLst>
          </p:cNvPr>
          <p:cNvSpPr/>
          <p:nvPr/>
        </p:nvSpPr>
        <p:spPr>
          <a:xfrm>
            <a:off x="7394488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2" name="Google Shape;184;p19">
            <a:extLst>
              <a:ext uri="{FF2B5EF4-FFF2-40B4-BE49-F238E27FC236}">
                <a16:creationId xmlns:a16="http://schemas.microsoft.com/office/drawing/2014/main" id="{F1CDA5AA-342E-4EC0-83B0-9A15F4B9349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64672" y="5427587"/>
            <a:ext cx="1609100" cy="84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60;p18">
            <a:extLst>
              <a:ext uri="{FF2B5EF4-FFF2-40B4-BE49-F238E27FC236}">
                <a16:creationId xmlns:a16="http://schemas.microsoft.com/office/drawing/2014/main" id="{D1405EF7-0A93-4977-88D9-A79B818650CF}"/>
              </a:ext>
            </a:extLst>
          </p:cNvPr>
          <p:cNvSpPr/>
          <p:nvPr/>
        </p:nvSpPr>
        <p:spPr>
          <a:xfrm>
            <a:off x="285531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4" name="Picture 1">
            <a:extLst>
              <a:ext uri="{FF2B5EF4-FFF2-40B4-BE49-F238E27FC236}">
                <a16:creationId xmlns:a16="http://schemas.microsoft.com/office/drawing/2014/main" id="{80A607F9-0E0B-4BAB-9BD5-246E3C2F9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30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25176" y="23831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3609" y="35425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C51081C3-1682-47BF-B143-14532134BD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3403" y="239646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1">
            <a:extLst>
              <a:ext uri="{FF2B5EF4-FFF2-40B4-BE49-F238E27FC236}">
                <a16:creationId xmlns:a16="http://schemas.microsoft.com/office/drawing/2014/main" id="{5CBA2FE1-824B-471A-9A60-986935600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569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7;p18">
            <a:extLst>
              <a:ext uri="{FF2B5EF4-FFF2-40B4-BE49-F238E27FC236}">
                <a16:creationId xmlns:a16="http://schemas.microsoft.com/office/drawing/2014/main" id="{E39131AB-E130-45E1-9E88-15BDDEBA5C7D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631835C9-6FBD-49B1-8BAC-8933DA22489A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9;p18">
            <a:extLst>
              <a:ext uri="{FF2B5EF4-FFF2-40B4-BE49-F238E27FC236}">
                <a16:creationId xmlns:a16="http://schemas.microsoft.com/office/drawing/2014/main" id="{E0051525-F657-42E5-9B35-F1F0AD395A6A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60;p18">
            <a:extLst>
              <a:ext uri="{FF2B5EF4-FFF2-40B4-BE49-F238E27FC236}">
                <a16:creationId xmlns:a16="http://schemas.microsoft.com/office/drawing/2014/main" id="{7A9F0570-6553-4D9B-ACCE-89DA97E37C8E}"/>
              </a:ext>
            </a:extLst>
          </p:cNvPr>
          <p:cNvSpPr/>
          <p:nvPr/>
        </p:nvSpPr>
        <p:spPr>
          <a:xfrm>
            <a:off x="37213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61;p18">
            <a:extLst>
              <a:ext uri="{FF2B5EF4-FFF2-40B4-BE49-F238E27FC236}">
                <a16:creationId xmlns:a16="http://schemas.microsoft.com/office/drawing/2014/main" id="{881E1D6B-2336-4989-BD4A-3012137BA95D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id="{E61F9791-407F-4032-A56D-67403716D9B7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id="{21F642B7-601A-4327-B6B3-CCC722A69446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A76D4D3C-A717-4E89-BFAB-B829DA29AEC8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65;p18">
            <a:extLst>
              <a:ext uri="{FF2B5EF4-FFF2-40B4-BE49-F238E27FC236}">
                <a16:creationId xmlns:a16="http://schemas.microsoft.com/office/drawing/2014/main" id="{3ACC8F62-BB50-49C9-844E-0EA6E98773C3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66;p18">
            <a:extLst>
              <a:ext uri="{FF2B5EF4-FFF2-40B4-BE49-F238E27FC236}">
                <a16:creationId xmlns:a16="http://schemas.microsoft.com/office/drawing/2014/main" id="{0AA28D50-C096-4DA8-885E-B17F243626BD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12" name="Google Shape;156;p18">
            <a:extLst>
              <a:ext uri="{FF2B5EF4-FFF2-40B4-BE49-F238E27FC236}">
                <a16:creationId xmlns:a16="http://schemas.microsoft.com/office/drawing/2014/main" id="{6819BEBF-DA2A-4E57-B524-3E4FD75ACE6F}"/>
              </a:ext>
            </a:extLst>
          </p:cNvPr>
          <p:cNvGraphicFramePr/>
          <p:nvPr/>
        </p:nvGraphicFramePr>
        <p:xfrm>
          <a:off x="2689934" y="1924330"/>
          <a:ext cx="7340559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13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21223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>
                <a:latin typeface="Algerian" panose="04020705040A02060702" pitchFamily="82" charset="0"/>
              </a:rPr>
              <a:t>Is this Symmetrical?</a:t>
            </a:r>
            <a:endParaRPr lang="en-IN" sz="2800" dirty="0">
              <a:latin typeface="Algerian" panose="04020705040A02060702" pitchFamily="82" charset="0"/>
            </a:endParaRPr>
          </a:p>
        </p:txBody>
      </p:sp>
      <p:sp>
        <p:nvSpPr>
          <p:cNvPr id="16" name="Google Shape;160;p18">
            <a:extLst>
              <a:ext uri="{FF2B5EF4-FFF2-40B4-BE49-F238E27FC236}">
                <a16:creationId xmlns:a16="http://schemas.microsoft.com/office/drawing/2014/main" id="{28A667E3-1969-431F-84D0-98B36CB41745}"/>
              </a:ext>
            </a:extLst>
          </p:cNvPr>
          <p:cNvSpPr/>
          <p:nvPr/>
        </p:nvSpPr>
        <p:spPr>
          <a:xfrm>
            <a:off x="4601674" y="26151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60;p18">
            <a:extLst>
              <a:ext uri="{FF2B5EF4-FFF2-40B4-BE49-F238E27FC236}">
                <a16:creationId xmlns:a16="http://schemas.microsoft.com/office/drawing/2014/main" id="{4F1B2A9F-B9D2-47C4-9345-9146ABF82D17}"/>
              </a:ext>
            </a:extLst>
          </p:cNvPr>
          <p:cNvSpPr/>
          <p:nvPr/>
        </p:nvSpPr>
        <p:spPr>
          <a:xfrm>
            <a:off x="8268579" y="260625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60;p18">
            <a:extLst>
              <a:ext uri="{FF2B5EF4-FFF2-40B4-BE49-F238E27FC236}">
                <a16:creationId xmlns:a16="http://schemas.microsoft.com/office/drawing/2014/main" id="{256E43A8-4AC5-487D-B70C-AF59E67B9F91}"/>
              </a:ext>
            </a:extLst>
          </p:cNvPr>
          <p:cNvSpPr/>
          <p:nvPr/>
        </p:nvSpPr>
        <p:spPr>
          <a:xfrm>
            <a:off x="7364536" y="260773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60;p18">
            <a:extLst>
              <a:ext uri="{FF2B5EF4-FFF2-40B4-BE49-F238E27FC236}">
                <a16:creationId xmlns:a16="http://schemas.microsoft.com/office/drawing/2014/main" id="{ADF7289A-EB8B-4E96-9D8D-B30D3B9F2E4C}"/>
              </a:ext>
            </a:extLst>
          </p:cNvPr>
          <p:cNvSpPr/>
          <p:nvPr/>
        </p:nvSpPr>
        <p:spPr>
          <a:xfrm>
            <a:off x="7394488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4" name="Google Shape;167;p18">
            <a:extLst>
              <a:ext uri="{FF2B5EF4-FFF2-40B4-BE49-F238E27FC236}">
                <a16:creationId xmlns:a16="http://schemas.microsoft.com/office/drawing/2014/main" id="{970BCF0E-9246-443D-A2D6-F3971F83E19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89934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DD83B0B7-7B88-4D53-A76D-EC9242FED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36092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7;p18">
            <a:extLst>
              <a:ext uri="{FF2B5EF4-FFF2-40B4-BE49-F238E27FC236}">
                <a16:creationId xmlns:a16="http://schemas.microsoft.com/office/drawing/2014/main" id="{E39131AB-E130-45E1-9E88-15BDDEBA5C7D}"/>
              </a:ext>
            </a:extLst>
          </p:cNvPr>
          <p:cNvSpPr/>
          <p:nvPr/>
        </p:nvSpPr>
        <p:spPr>
          <a:xfrm>
            <a:off x="462202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631835C9-6FBD-49B1-8BAC-8933DA22489A}"/>
              </a:ext>
            </a:extLst>
          </p:cNvPr>
          <p:cNvSpPr/>
          <p:nvPr/>
        </p:nvSpPr>
        <p:spPr>
          <a:xfrm>
            <a:off x="4622028" y="38523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9;p18">
            <a:extLst>
              <a:ext uri="{FF2B5EF4-FFF2-40B4-BE49-F238E27FC236}">
                <a16:creationId xmlns:a16="http://schemas.microsoft.com/office/drawing/2014/main" id="{E0051525-F657-42E5-9B35-F1F0AD395A6A}"/>
              </a:ext>
            </a:extLst>
          </p:cNvPr>
          <p:cNvSpPr/>
          <p:nvPr/>
        </p:nvSpPr>
        <p:spPr>
          <a:xfrm>
            <a:off x="37213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60;p18">
            <a:extLst>
              <a:ext uri="{FF2B5EF4-FFF2-40B4-BE49-F238E27FC236}">
                <a16:creationId xmlns:a16="http://schemas.microsoft.com/office/drawing/2014/main" id="{7A9F0570-6553-4D9B-ACCE-89DA97E37C8E}"/>
              </a:ext>
            </a:extLst>
          </p:cNvPr>
          <p:cNvSpPr/>
          <p:nvPr/>
        </p:nvSpPr>
        <p:spPr>
          <a:xfrm>
            <a:off x="37213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61;p18">
            <a:extLst>
              <a:ext uri="{FF2B5EF4-FFF2-40B4-BE49-F238E27FC236}">
                <a16:creationId xmlns:a16="http://schemas.microsoft.com/office/drawing/2014/main" id="{881E1D6B-2336-4989-BD4A-3012137BA95D}"/>
              </a:ext>
            </a:extLst>
          </p:cNvPr>
          <p:cNvSpPr/>
          <p:nvPr/>
        </p:nvSpPr>
        <p:spPr>
          <a:xfrm>
            <a:off x="916450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id="{E61F9791-407F-4032-A56D-67403716D9B7}"/>
              </a:ext>
            </a:extLst>
          </p:cNvPr>
          <p:cNvSpPr/>
          <p:nvPr/>
        </p:nvSpPr>
        <p:spPr>
          <a:xfrm>
            <a:off x="8295213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id="{21F642B7-601A-4327-B6B3-CCC722A69446}"/>
              </a:ext>
            </a:extLst>
          </p:cNvPr>
          <p:cNvSpPr/>
          <p:nvPr/>
        </p:nvSpPr>
        <p:spPr>
          <a:xfrm>
            <a:off x="8263778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64;p18">
            <a:extLst>
              <a:ext uri="{FF2B5EF4-FFF2-40B4-BE49-F238E27FC236}">
                <a16:creationId xmlns:a16="http://schemas.microsoft.com/office/drawing/2014/main" id="{A76D4D3C-A717-4E89-BFAB-B829DA29AEC8}"/>
              </a:ext>
            </a:extLst>
          </p:cNvPr>
          <p:cNvSpPr/>
          <p:nvPr/>
        </p:nvSpPr>
        <p:spPr>
          <a:xfrm>
            <a:off x="7363053" y="319318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65;p18">
            <a:extLst>
              <a:ext uri="{FF2B5EF4-FFF2-40B4-BE49-F238E27FC236}">
                <a16:creationId xmlns:a16="http://schemas.microsoft.com/office/drawing/2014/main" id="{3ACC8F62-BB50-49C9-844E-0EA6E98773C3}"/>
              </a:ext>
            </a:extLst>
          </p:cNvPr>
          <p:cNvSpPr/>
          <p:nvPr/>
        </p:nvSpPr>
        <p:spPr>
          <a:xfrm>
            <a:off x="2820578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66;p18">
            <a:extLst>
              <a:ext uri="{FF2B5EF4-FFF2-40B4-BE49-F238E27FC236}">
                <a16:creationId xmlns:a16="http://schemas.microsoft.com/office/drawing/2014/main" id="{0AA28D50-C096-4DA8-885E-B17F243626BD}"/>
              </a:ext>
            </a:extLst>
          </p:cNvPr>
          <p:cNvSpPr/>
          <p:nvPr/>
        </p:nvSpPr>
        <p:spPr>
          <a:xfrm>
            <a:off x="9164503" y="2622536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12" name="Google Shape;156;p18">
            <a:extLst>
              <a:ext uri="{FF2B5EF4-FFF2-40B4-BE49-F238E27FC236}">
                <a16:creationId xmlns:a16="http://schemas.microsoft.com/office/drawing/2014/main" id="{6819BEBF-DA2A-4E57-B524-3E4FD75ACE6F}"/>
              </a:ext>
            </a:extLst>
          </p:cNvPr>
          <p:cNvGraphicFramePr/>
          <p:nvPr/>
        </p:nvGraphicFramePr>
        <p:xfrm>
          <a:off x="2689934" y="1924330"/>
          <a:ext cx="7340559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13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32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B6341591-8D54-45DB-8EE0-C7F7189FC4F7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sp>
        <p:nvSpPr>
          <p:cNvPr id="16" name="Google Shape;160;p18">
            <a:extLst>
              <a:ext uri="{FF2B5EF4-FFF2-40B4-BE49-F238E27FC236}">
                <a16:creationId xmlns:a16="http://schemas.microsoft.com/office/drawing/2014/main" id="{28A667E3-1969-431F-84D0-98B36CB41745}"/>
              </a:ext>
            </a:extLst>
          </p:cNvPr>
          <p:cNvSpPr/>
          <p:nvPr/>
        </p:nvSpPr>
        <p:spPr>
          <a:xfrm>
            <a:off x="4601674" y="26151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60;p18">
            <a:extLst>
              <a:ext uri="{FF2B5EF4-FFF2-40B4-BE49-F238E27FC236}">
                <a16:creationId xmlns:a16="http://schemas.microsoft.com/office/drawing/2014/main" id="{4F1B2A9F-B9D2-47C4-9345-9146ABF82D17}"/>
              </a:ext>
            </a:extLst>
          </p:cNvPr>
          <p:cNvSpPr/>
          <p:nvPr/>
        </p:nvSpPr>
        <p:spPr>
          <a:xfrm>
            <a:off x="8268579" y="260625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60;p18">
            <a:extLst>
              <a:ext uri="{FF2B5EF4-FFF2-40B4-BE49-F238E27FC236}">
                <a16:creationId xmlns:a16="http://schemas.microsoft.com/office/drawing/2014/main" id="{256E43A8-4AC5-487D-B70C-AF59E67B9F91}"/>
              </a:ext>
            </a:extLst>
          </p:cNvPr>
          <p:cNvSpPr/>
          <p:nvPr/>
        </p:nvSpPr>
        <p:spPr>
          <a:xfrm>
            <a:off x="7364536" y="260773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60;p18">
            <a:extLst>
              <a:ext uri="{FF2B5EF4-FFF2-40B4-BE49-F238E27FC236}">
                <a16:creationId xmlns:a16="http://schemas.microsoft.com/office/drawing/2014/main" id="{ADF7289A-EB8B-4E96-9D8D-B30D3B9F2E4C}"/>
              </a:ext>
            </a:extLst>
          </p:cNvPr>
          <p:cNvSpPr/>
          <p:nvPr/>
        </p:nvSpPr>
        <p:spPr>
          <a:xfrm>
            <a:off x="7394488" y="3850411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0" name="Google Shape;251;p22">
            <a:extLst>
              <a:ext uri="{FF2B5EF4-FFF2-40B4-BE49-F238E27FC236}">
                <a16:creationId xmlns:a16="http://schemas.microsoft.com/office/drawing/2014/main" id="{84BD3FED-46E1-47CC-B2F9-694A0C4522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7810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>
            <a:extLst>
              <a:ext uri="{FF2B5EF4-FFF2-40B4-BE49-F238E27FC236}">
                <a16:creationId xmlns:a16="http://schemas.microsoft.com/office/drawing/2014/main" id="{856F6A31-2451-4B84-B657-AF0E2FDB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488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19;p34">
            <a:extLst>
              <a:ext uri="{FF2B5EF4-FFF2-40B4-BE49-F238E27FC236}">
                <a16:creationId xmlns:a16="http://schemas.microsoft.com/office/drawing/2014/main" id="{68E86620-A1DC-4056-A69E-93F70805767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437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1;p34">
            <a:extLst>
              <a:ext uri="{FF2B5EF4-FFF2-40B4-BE49-F238E27FC236}">
                <a16:creationId xmlns:a16="http://schemas.microsoft.com/office/drawing/2014/main" id="{C0B5813A-FB9F-4F35-A8E8-6A9209C3D1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0455" y="23664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CBAEFE83-900F-4EC4-8991-FF6B42F96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963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5;p34">
            <a:extLst>
              <a:ext uri="{FF2B5EF4-FFF2-40B4-BE49-F238E27FC236}">
                <a16:creationId xmlns:a16="http://schemas.microsoft.com/office/drawing/2014/main" id="{4EFB2DD1-9350-480D-803B-3704E73BB6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6155" y="15719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16;p34">
            <a:extLst>
              <a:ext uri="{FF2B5EF4-FFF2-40B4-BE49-F238E27FC236}">
                <a16:creationId xmlns:a16="http://schemas.microsoft.com/office/drawing/2014/main" id="{55DEB8B9-2F4F-4F4A-90A3-4B84A2D7D8B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28130" y="1623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17;p34">
            <a:extLst>
              <a:ext uri="{FF2B5EF4-FFF2-40B4-BE49-F238E27FC236}">
                <a16:creationId xmlns:a16="http://schemas.microsoft.com/office/drawing/2014/main" id="{4AECC913-A610-4A8E-AE62-5F4E04582F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7780" y="2489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18;p34">
            <a:extLst>
              <a:ext uri="{FF2B5EF4-FFF2-40B4-BE49-F238E27FC236}">
                <a16:creationId xmlns:a16="http://schemas.microsoft.com/office/drawing/2014/main" id="{F6FD192B-3FCE-4ADB-8833-50E30CCA2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1105" y="3407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20;p34">
            <a:extLst>
              <a:ext uri="{FF2B5EF4-FFF2-40B4-BE49-F238E27FC236}">
                <a16:creationId xmlns:a16="http://schemas.microsoft.com/office/drawing/2014/main" id="{3BD73A27-FA67-40D1-B23F-C37ADB90381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3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22;p34">
            <a:extLst>
              <a:ext uri="{FF2B5EF4-FFF2-40B4-BE49-F238E27FC236}">
                <a16:creationId xmlns:a16="http://schemas.microsoft.com/office/drawing/2014/main" id="{7DE280EC-50AE-456A-9BA2-BCD4087806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280" y="2414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23;p34">
            <a:extLst>
              <a:ext uri="{FF2B5EF4-FFF2-40B4-BE49-F238E27FC236}">
                <a16:creationId xmlns:a16="http://schemas.microsoft.com/office/drawing/2014/main" id="{479A9BC7-6308-410C-BF3D-EEDB9752200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1568" y="30130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24;p34">
            <a:extLst>
              <a:ext uri="{FF2B5EF4-FFF2-40B4-BE49-F238E27FC236}">
                <a16:creationId xmlns:a16="http://schemas.microsoft.com/office/drawing/2014/main" id="{801D77FD-2B8E-460F-B7DF-0830FE761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07680" y="3666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25;p34">
            <a:extLst>
              <a:ext uri="{FF2B5EF4-FFF2-40B4-BE49-F238E27FC236}">
                <a16:creationId xmlns:a16="http://schemas.microsoft.com/office/drawing/2014/main" id="{771F8498-0B0C-4C39-BDC7-75A4375EBB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42168" y="37288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6;p34">
            <a:extLst>
              <a:ext uri="{FF2B5EF4-FFF2-40B4-BE49-F238E27FC236}">
                <a16:creationId xmlns:a16="http://schemas.microsoft.com/office/drawing/2014/main" id="{5AA9516E-5A09-4A07-BB92-C1DC4F4E21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9318" y="46137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7;p34">
            <a:extLst>
              <a:ext uri="{FF2B5EF4-FFF2-40B4-BE49-F238E27FC236}">
                <a16:creationId xmlns:a16="http://schemas.microsoft.com/office/drawing/2014/main" id="{762154B4-573C-4E6A-80D8-40B0B45137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21855" y="330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28;p34">
            <a:extLst>
              <a:ext uri="{FF2B5EF4-FFF2-40B4-BE49-F238E27FC236}">
                <a16:creationId xmlns:a16="http://schemas.microsoft.com/office/drawing/2014/main" id="{6A8EE021-1B1B-40BB-94B8-55D6C00C65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47693" y="2159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29;p34">
            <a:extLst>
              <a:ext uri="{FF2B5EF4-FFF2-40B4-BE49-F238E27FC236}">
                <a16:creationId xmlns:a16="http://schemas.microsoft.com/office/drawing/2014/main" id="{4606BFCF-46E7-4275-B51F-BEBC003122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030" y="2575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30;p34">
            <a:extLst>
              <a:ext uri="{FF2B5EF4-FFF2-40B4-BE49-F238E27FC236}">
                <a16:creationId xmlns:a16="http://schemas.microsoft.com/office/drawing/2014/main" id="{6A3041CA-B1EE-4AC2-953B-F770A9091D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7905" y="4119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31;p34">
            <a:extLst>
              <a:ext uri="{FF2B5EF4-FFF2-40B4-BE49-F238E27FC236}">
                <a16:creationId xmlns:a16="http://schemas.microsoft.com/office/drawing/2014/main" id="{FDBC7389-A2DD-44B0-9D53-8F101577CC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330" y="4556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32;p34">
            <a:extLst>
              <a:ext uri="{FF2B5EF4-FFF2-40B4-BE49-F238E27FC236}">
                <a16:creationId xmlns:a16="http://schemas.microsoft.com/office/drawing/2014/main" id="{E0CF35F0-707C-4FE9-B61C-76A3F18C1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0755" y="4690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33;p34">
            <a:extLst>
              <a:ext uri="{FF2B5EF4-FFF2-40B4-BE49-F238E27FC236}">
                <a16:creationId xmlns:a16="http://schemas.microsoft.com/office/drawing/2014/main" id="{21E0B2DA-CF0F-4690-B9FF-B52414A6EC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38905" y="4516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34;p34">
            <a:extLst>
              <a:ext uri="{FF2B5EF4-FFF2-40B4-BE49-F238E27FC236}">
                <a16:creationId xmlns:a16="http://schemas.microsoft.com/office/drawing/2014/main" id="{E7B60207-6481-43EF-B5D7-4A893E09A3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6655" y="4196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29;p34">
            <a:extLst>
              <a:ext uri="{FF2B5EF4-FFF2-40B4-BE49-F238E27FC236}">
                <a16:creationId xmlns:a16="http://schemas.microsoft.com/office/drawing/2014/main" id="{95BBC6BC-6281-4D29-A2A4-F05F8AF51A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35" y="17605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D121806-D36A-49D5-830A-B669976E585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28BD94-9429-4210-910F-D0A20C8C25B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2.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6" name="Google Shape;319;p25">
            <a:extLst>
              <a:ext uri="{FF2B5EF4-FFF2-40B4-BE49-F238E27FC236}">
                <a16:creationId xmlns:a16="http://schemas.microsoft.com/office/drawing/2014/main" id="{57ADEA1F-B0B1-4AB8-9883-CE24E6DE3A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4668" y="340195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19;p25">
            <a:extLst>
              <a:ext uri="{FF2B5EF4-FFF2-40B4-BE49-F238E27FC236}">
                <a16:creationId xmlns:a16="http://schemas.microsoft.com/office/drawing/2014/main" id="{6EC03B98-A2CA-4B4C-9F7F-3E63F2719B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3403" y="239646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19;p25">
            <a:extLst>
              <a:ext uri="{FF2B5EF4-FFF2-40B4-BE49-F238E27FC236}">
                <a16:creationId xmlns:a16="http://schemas.microsoft.com/office/drawing/2014/main" id="{0CFA5069-CA38-4A0E-8853-E1108D250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41423" y="2431512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E6A4536-66C2-4F67-B27A-D043291FDAF2}"/>
              </a:ext>
            </a:extLst>
          </p:cNvPr>
          <p:cNvSpPr txBox="1"/>
          <p:nvPr/>
        </p:nvSpPr>
        <p:spPr>
          <a:xfrm>
            <a:off x="2663303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7A456D-96A7-4CEB-B7E7-8DB98D38BD0E}"/>
              </a:ext>
            </a:extLst>
          </p:cNvPr>
          <p:cNvSpPr txBox="1"/>
          <p:nvPr/>
        </p:nvSpPr>
        <p:spPr>
          <a:xfrm>
            <a:off x="4213639" y="3559589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6D3C45-DB72-4BEF-88E8-CA887519DA81}"/>
              </a:ext>
            </a:extLst>
          </p:cNvPr>
          <p:cNvSpPr txBox="1"/>
          <p:nvPr/>
        </p:nvSpPr>
        <p:spPr>
          <a:xfrm>
            <a:off x="5386208" y="2587961"/>
            <a:ext cx="25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75F504-5008-49CE-A1FE-6EAC9CFE5D03}"/>
              </a:ext>
            </a:extLst>
          </p:cNvPr>
          <p:cNvSpPr txBox="1"/>
          <p:nvPr/>
        </p:nvSpPr>
        <p:spPr>
          <a:xfrm>
            <a:off x="7163418" y="2560452"/>
            <a:ext cx="25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FD9487E8-4B5F-437F-B999-582CEA1B0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3576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29;p42">
            <a:extLst>
              <a:ext uri="{FF2B5EF4-FFF2-40B4-BE49-F238E27FC236}">
                <a16:creationId xmlns:a16="http://schemas.microsoft.com/office/drawing/2014/main" id="{5F02717D-B239-46B4-82BD-6828D66427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321122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86BAA63C-76A4-4CA1-9C4F-9128D440D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644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C414A404-5FA3-4CD7-B9DC-4F8E01677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2531" y="326008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>
            <a:extLst>
              <a:ext uri="{FF2B5EF4-FFF2-40B4-BE49-F238E27FC236}">
                <a16:creationId xmlns:a16="http://schemas.microsoft.com/office/drawing/2014/main" id="{FC8F725A-1844-46CD-9767-AED1B10E5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501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1" name="Google Shape;771;p44"/>
          <p:cNvGraphicFramePr/>
          <p:nvPr>
            <p:extLst>
              <p:ext uri="{D42A27DB-BD31-4B8C-83A1-F6EECF244321}">
                <p14:modId xmlns:p14="http://schemas.microsoft.com/office/powerpoint/2010/main" val="526624021"/>
              </p:ext>
            </p:extLst>
          </p:nvPr>
        </p:nvGraphicFramePr>
        <p:xfrm>
          <a:off x="1270000" y="1654334"/>
          <a:ext cx="9652000" cy="35493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72" name="Google Shape;772;p44"/>
          <p:cNvSpPr/>
          <p:nvPr/>
        </p:nvSpPr>
        <p:spPr>
          <a:xfrm>
            <a:off x="3830833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73" name="Google Shape;773;p44"/>
          <p:cNvSpPr/>
          <p:nvPr/>
        </p:nvSpPr>
        <p:spPr>
          <a:xfrm>
            <a:off x="2629867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74" name="Google Shape;774;p44"/>
          <p:cNvSpPr/>
          <p:nvPr/>
        </p:nvSpPr>
        <p:spPr>
          <a:xfrm>
            <a:off x="2629867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75" name="Google Shape;775;p44"/>
          <p:cNvSpPr/>
          <p:nvPr/>
        </p:nvSpPr>
        <p:spPr>
          <a:xfrm>
            <a:off x="1428900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76" name="Google Shape;776;p44"/>
          <p:cNvSpPr/>
          <p:nvPr/>
        </p:nvSpPr>
        <p:spPr>
          <a:xfrm>
            <a:off x="9900867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77" name="Google Shape;777;p44"/>
          <p:cNvSpPr/>
          <p:nvPr/>
        </p:nvSpPr>
        <p:spPr>
          <a:xfrm>
            <a:off x="8699900" y="44304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78" name="Google Shape;778;p44"/>
          <p:cNvSpPr/>
          <p:nvPr/>
        </p:nvSpPr>
        <p:spPr>
          <a:xfrm>
            <a:off x="8699900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79" name="Google Shape;779;p44"/>
          <p:cNvSpPr/>
          <p:nvPr/>
        </p:nvSpPr>
        <p:spPr>
          <a:xfrm>
            <a:off x="7498933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81" name="Google Shape;781;p44"/>
          <p:cNvSpPr/>
          <p:nvPr/>
        </p:nvSpPr>
        <p:spPr>
          <a:xfrm>
            <a:off x="1428900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82" name="Google Shape;782;p44"/>
          <p:cNvSpPr/>
          <p:nvPr/>
        </p:nvSpPr>
        <p:spPr>
          <a:xfrm>
            <a:off x="2629867" y="44330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83" name="Google Shape;783;p44"/>
          <p:cNvSpPr/>
          <p:nvPr/>
        </p:nvSpPr>
        <p:spPr>
          <a:xfrm>
            <a:off x="8699900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84" name="Google Shape;784;p44"/>
          <p:cNvSpPr/>
          <p:nvPr/>
        </p:nvSpPr>
        <p:spPr>
          <a:xfrm>
            <a:off x="9900867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pic>
        <p:nvPicPr>
          <p:cNvPr id="785" name="Google Shape;7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3938" y="5303400"/>
            <a:ext cx="7358435" cy="110627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769;p44">
            <a:extLst>
              <a:ext uri="{FF2B5EF4-FFF2-40B4-BE49-F238E27FC236}">
                <a16:creationId xmlns:a16="http://schemas.microsoft.com/office/drawing/2014/main" id="{B4560AEC-A10B-41D9-AD57-318B2253C6F8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C0D853DE-AD0A-47E0-AC6C-D9D8BECC8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2" name="Google Shape;792;p45"/>
          <p:cNvGraphicFramePr/>
          <p:nvPr/>
        </p:nvGraphicFramePr>
        <p:xfrm>
          <a:off x="1270000" y="1654334"/>
          <a:ext cx="9652000" cy="35493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93" name="Google Shape;793;p45"/>
          <p:cNvSpPr/>
          <p:nvPr/>
        </p:nvSpPr>
        <p:spPr>
          <a:xfrm>
            <a:off x="3830833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94" name="Google Shape;794;p45"/>
          <p:cNvSpPr/>
          <p:nvPr/>
        </p:nvSpPr>
        <p:spPr>
          <a:xfrm>
            <a:off x="2629867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95" name="Google Shape;795;p45"/>
          <p:cNvSpPr/>
          <p:nvPr/>
        </p:nvSpPr>
        <p:spPr>
          <a:xfrm>
            <a:off x="2629867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96" name="Google Shape;796;p45"/>
          <p:cNvSpPr/>
          <p:nvPr/>
        </p:nvSpPr>
        <p:spPr>
          <a:xfrm>
            <a:off x="1428900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97" name="Google Shape;797;p45"/>
          <p:cNvSpPr/>
          <p:nvPr/>
        </p:nvSpPr>
        <p:spPr>
          <a:xfrm>
            <a:off x="9900867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98" name="Google Shape;798;p45"/>
          <p:cNvSpPr/>
          <p:nvPr/>
        </p:nvSpPr>
        <p:spPr>
          <a:xfrm>
            <a:off x="8699900" y="44304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99" name="Google Shape;799;p45"/>
          <p:cNvSpPr/>
          <p:nvPr/>
        </p:nvSpPr>
        <p:spPr>
          <a:xfrm>
            <a:off x="8699900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800" name="Google Shape;800;p45"/>
          <p:cNvSpPr/>
          <p:nvPr/>
        </p:nvSpPr>
        <p:spPr>
          <a:xfrm>
            <a:off x="7498933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802" name="Google Shape;802;p45"/>
          <p:cNvSpPr/>
          <p:nvPr/>
        </p:nvSpPr>
        <p:spPr>
          <a:xfrm>
            <a:off x="1428900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803" name="Google Shape;803;p45"/>
          <p:cNvSpPr/>
          <p:nvPr/>
        </p:nvSpPr>
        <p:spPr>
          <a:xfrm>
            <a:off x="2629867" y="44330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804" name="Google Shape;804;p45"/>
          <p:cNvSpPr/>
          <p:nvPr/>
        </p:nvSpPr>
        <p:spPr>
          <a:xfrm>
            <a:off x="8699900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805" name="Google Shape;805;p45"/>
          <p:cNvSpPr/>
          <p:nvPr/>
        </p:nvSpPr>
        <p:spPr>
          <a:xfrm>
            <a:off x="9900867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pic>
        <p:nvPicPr>
          <p:cNvPr id="806" name="Google Shape;80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3267" y="5342049"/>
            <a:ext cx="1741518" cy="89895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769;p44">
            <a:extLst>
              <a:ext uri="{FF2B5EF4-FFF2-40B4-BE49-F238E27FC236}">
                <a16:creationId xmlns:a16="http://schemas.microsoft.com/office/drawing/2014/main" id="{A245434D-1690-49A2-986F-6DE10500B079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89241229-8573-431F-A99F-E06C97A36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37681" y="340080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C414A404-5FA3-4CD7-B9DC-4F8E01677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6259" y="1976636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>
            <a:extLst>
              <a:ext uri="{FF2B5EF4-FFF2-40B4-BE49-F238E27FC236}">
                <a16:creationId xmlns:a16="http://schemas.microsoft.com/office/drawing/2014/main" id="{19249333-01FD-4D47-9DE7-479234EFB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93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" name="Google Shape;471;p32"/>
          <p:cNvGraphicFramePr/>
          <p:nvPr/>
        </p:nvGraphicFramePr>
        <p:xfrm>
          <a:off x="1270000" y="1654334"/>
          <a:ext cx="9652000" cy="35493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2" name="Google Shape;472;p32"/>
          <p:cNvSpPr/>
          <p:nvPr/>
        </p:nvSpPr>
        <p:spPr>
          <a:xfrm>
            <a:off x="3830833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3" name="Google Shape;473;p32"/>
          <p:cNvSpPr/>
          <p:nvPr/>
        </p:nvSpPr>
        <p:spPr>
          <a:xfrm>
            <a:off x="2629867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4" name="Google Shape;474;p32"/>
          <p:cNvSpPr/>
          <p:nvPr/>
        </p:nvSpPr>
        <p:spPr>
          <a:xfrm>
            <a:off x="2629867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5" name="Google Shape;475;p32"/>
          <p:cNvSpPr/>
          <p:nvPr/>
        </p:nvSpPr>
        <p:spPr>
          <a:xfrm>
            <a:off x="7498933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6" name="Google Shape;476;p32"/>
          <p:cNvSpPr/>
          <p:nvPr/>
        </p:nvSpPr>
        <p:spPr>
          <a:xfrm>
            <a:off x="8699900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7" name="Google Shape;477;p32"/>
          <p:cNvSpPr/>
          <p:nvPr/>
        </p:nvSpPr>
        <p:spPr>
          <a:xfrm>
            <a:off x="8699900" y="44304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8" name="Google Shape;478;p32"/>
          <p:cNvSpPr/>
          <p:nvPr/>
        </p:nvSpPr>
        <p:spPr>
          <a:xfrm>
            <a:off x="1428900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9" name="Google Shape;479;p32"/>
          <p:cNvSpPr/>
          <p:nvPr/>
        </p:nvSpPr>
        <p:spPr>
          <a:xfrm>
            <a:off x="3830833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0" name="Google Shape;480;p32"/>
          <p:cNvSpPr/>
          <p:nvPr/>
        </p:nvSpPr>
        <p:spPr>
          <a:xfrm>
            <a:off x="8699900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1" name="Google Shape;481;p32"/>
          <p:cNvSpPr/>
          <p:nvPr/>
        </p:nvSpPr>
        <p:spPr>
          <a:xfrm>
            <a:off x="9900867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2" name="Google Shape;482;p32"/>
          <p:cNvSpPr/>
          <p:nvPr/>
        </p:nvSpPr>
        <p:spPr>
          <a:xfrm>
            <a:off x="2629867" y="44330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3" name="Google Shape;483;p32"/>
          <p:cNvSpPr/>
          <p:nvPr/>
        </p:nvSpPr>
        <p:spPr>
          <a:xfrm>
            <a:off x="1428900" y="44330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4" name="Google Shape;484;p32"/>
          <p:cNvSpPr/>
          <p:nvPr/>
        </p:nvSpPr>
        <p:spPr>
          <a:xfrm>
            <a:off x="7498933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5" name="Google Shape;485;p32"/>
          <p:cNvSpPr/>
          <p:nvPr/>
        </p:nvSpPr>
        <p:spPr>
          <a:xfrm>
            <a:off x="9900867" y="44304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pic>
        <p:nvPicPr>
          <p:cNvPr id="486" name="Google Shape;4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500" y="5500933"/>
            <a:ext cx="6103481" cy="8104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0783BA61-A717-4B5F-AC75-E825B08B363C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2" name="Picture 1">
            <a:extLst>
              <a:ext uri="{FF2B5EF4-FFF2-40B4-BE49-F238E27FC236}">
                <a16:creationId xmlns:a16="http://schemas.microsoft.com/office/drawing/2014/main" id="{28E8287B-74EB-4EE1-A3A3-D9330F852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" name="Google Shape;471;p32"/>
          <p:cNvGraphicFramePr/>
          <p:nvPr/>
        </p:nvGraphicFramePr>
        <p:xfrm>
          <a:off x="1270000" y="1654334"/>
          <a:ext cx="9652000" cy="35493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2" name="Google Shape;472;p32"/>
          <p:cNvSpPr/>
          <p:nvPr/>
        </p:nvSpPr>
        <p:spPr>
          <a:xfrm>
            <a:off x="3830833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3" name="Google Shape;473;p32"/>
          <p:cNvSpPr/>
          <p:nvPr/>
        </p:nvSpPr>
        <p:spPr>
          <a:xfrm>
            <a:off x="2629867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4" name="Google Shape;474;p32"/>
          <p:cNvSpPr/>
          <p:nvPr/>
        </p:nvSpPr>
        <p:spPr>
          <a:xfrm>
            <a:off x="2629867" y="26655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5" name="Google Shape;475;p32"/>
          <p:cNvSpPr/>
          <p:nvPr/>
        </p:nvSpPr>
        <p:spPr>
          <a:xfrm>
            <a:off x="7498933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6" name="Google Shape;476;p32"/>
          <p:cNvSpPr/>
          <p:nvPr/>
        </p:nvSpPr>
        <p:spPr>
          <a:xfrm>
            <a:off x="8699900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7" name="Google Shape;477;p32"/>
          <p:cNvSpPr/>
          <p:nvPr/>
        </p:nvSpPr>
        <p:spPr>
          <a:xfrm>
            <a:off x="8699900" y="44304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8" name="Google Shape;478;p32"/>
          <p:cNvSpPr/>
          <p:nvPr/>
        </p:nvSpPr>
        <p:spPr>
          <a:xfrm>
            <a:off x="1428900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79" name="Google Shape;479;p32"/>
          <p:cNvSpPr/>
          <p:nvPr/>
        </p:nvSpPr>
        <p:spPr>
          <a:xfrm>
            <a:off x="3830833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0" name="Google Shape;480;p32"/>
          <p:cNvSpPr/>
          <p:nvPr/>
        </p:nvSpPr>
        <p:spPr>
          <a:xfrm>
            <a:off x="8699900" y="3549267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1" name="Google Shape;481;p32"/>
          <p:cNvSpPr/>
          <p:nvPr/>
        </p:nvSpPr>
        <p:spPr>
          <a:xfrm>
            <a:off x="9900867" y="35444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2" name="Google Shape;482;p32"/>
          <p:cNvSpPr/>
          <p:nvPr/>
        </p:nvSpPr>
        <p:spPr>
          <a:xfrm>
            <a:off x="2629867" y="44330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3" name="Google Shape;483;p32"/>
          <p:cNvSpPr/>
          <p:nvPr/>
        </p:nvSpPr>
        <p:spPr>
          <a:xfrm>
            <a:off x="1428900" y="44330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4" name="Google Shape;484;p32"/>
          <p:cNvSpPr/>
          <p:nvPr/>
        </p:nvSpPr>
        <p:spPr>
          <a:xfrm>
            <a:off x="7498933" y="2668133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85" name="Google Shape;485;p32"/>
          <p:cNvSpPr/>
          <p:nvPr/>
        </p:nvSpPr>
        <p:spPr>
          <a:xfrm>
            <a:off x="9900867" y="4430400"/>
            <a:ext cx="897600" cy="642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0783BA61-A717-4B5F-AC75-E825B08B363C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19" name="Google Shape;806;p45">
            <a:extLst>
              <a:ext uri="{FF2B5EF4-FFF2-40B4-BE49-F238E27FC236}">
                <a16:creationId xmlns:a16="http://schemas.microsoft.com/office/drawing/2014/main" id="{45ADC434-42A6-482A-9E1C-6550EFA516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9578" y="5387639"/>
            <a:ext cx="1572843" cy="792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">
            <a:extLst>
              <a:ext uri="{FF2B5EF4-FFF2-40B4-BE49-F238E27FC236}">
                <a16:creationId xmlns:a16="http://schemas.microsoft.com/office/drawing/2014/main" id="{BF78FA1C-F3E7-4238-A51D-F268468CA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5186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7068" y="2151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37681" y="340080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C414A404-5FA3-4CD7-B9DC-4F8E01677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8946" y="4302801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1">
            <a:extLst>
              <a:ext uri="{FF2B5EF4-FFF2-40B4-BE49-F238E27FC236}">
                <a16:creationId xmlns:a16="http://schemas.microsoft.com/office/drawing/2014/main" id="{6637DE8E-5D27-4687-8848-969FC7079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608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542;p35">
            <a:extLst>
              <a:ext uri="{FF2B5EF4-FFF2-40B4-BE49-F238E27FC236}">
                <a16:creationId xmlns:a16="http://schemas.microsoft.com/office/drawing/2014/main" id="{698409C1-C9BB-4540-9D3A-C293B78BE6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3782336"/>
              </p:ext>
            </p:extLst>
          </p:nvPr>
        </p:nvGraphicFramePr>
        <p:xfrm>
          <a:off x="2923343" y="1604735"/>
          <a:ext cx="72390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543;p35">
            <a:extLst>
              <a:ext uri="{FF2B5EF4-FFF2-40B4-BE49-F238E27FC236}">
                <a16:creationId xmlns:a16="http://schemas.microsoft.com/office/drawing/2014/main" id="{53B1ACA2-1CEE-4007-A000-214FF7527AFE}"/>
              </a:ext>
            </a:extLst>
          </p:cNvPr>
          <p:cNvSpPr/>
          <p:nvPr/>
        </p:nvSpPr>
        <p:spPr>
          <a:xfrm>
            <a:off x="4843968" y="37092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544;p35">
            <a:extLst>
              <a:ext uri="{FF2B5EF4-FFF2-40B4-BE49-F238E27FC236}">
                <a16:creationId xmlns:a16="http://schemas.microsoft.com/office/drawing/2014/main" id="{A91C2A1A-5CFB-4143-B722-961BB9A99DB1}"/>
              </a:ext>
            </a:extLst>
          </p:cNvPr>
          <p:cNvSpPr/>
          <p:nvPr/>
        </p:nvSpPr>
        <p:spPr>
          <a:xfrm>
            <a:off x="3943243" y="30259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545;p35">
            <a:extLst>
              <a:ext uri="{FF2B5EF4-FFF2-40B4-BE49-F238E27FC236}">
                <a16:creationId xmlns:a16="http://schemas.microsoft.com/office/drawing/2014/main" id="{169753AC-8823-4325-A69E-D5E9A5A2F5C1}"/>
              </a:ext>
            </a:extLst>
          </p:cNvPr>
          <p:cNvSpPr/>
          <p:nvPr/>
        </p:nvSpPr>
        <p:spPr>
          <a:xfrm>
            <a:off x="3042518" y="3681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546;p35">
            <a:extLst>
              <a:ext uri="{FF2B5EF4-FFF2-40B4-BE49-F238E27FC236}">
                <a16:creationId xmlns:a16="http://schemas.microsoft.com/office/drawing/2014/main" id="{D2633DA2-702B-416F-8D58-F9AB97977DBD}"/>
              </a:ext>
            </a:extLst>
          </p:cNvPr>
          <p:cNvSpPr/>
          <p:nvPr/>
        </p:nvSpPr>
        <p:spPr>
          <a:xfrm>
            <a:off x="3042518" y="2363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547;p35">
            <a:extLst>
              <a:ext uri="{FF2B5EF4-FFF2-40B4-BE49-F238E27FC236}">
                <a16:creationId xmlns:a16="http://schemas.microsoft.com/office/drawing/2014/main" id="{B05E25C0-CD44-490D-AC61-E94C7C74D618}"/>
              </a:ext>
            </a:extLst>
          </p:cNvPr>
          <p:cNvSpPr/>
          <p:nvPr/>
        </p:nvSpPr>
        <p:spPr>
          <a:xfrm>
            <a:off x="9396493" y="2365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548;p35">
            <a:extLst>
              <a:ext uri="{FF2B5EF4-FFF2-40B4-BE49-F238E27FC236}">
                <a16:creationId xmlns:a16="http://schemas.microsoft.com/office/drawing/2014/main" id="{74C0E71F-BAEF-441F-B54B-714AD6780E85}"/>
              </a:ext>
            </a:extLst>
          </p:cNvPr>
          <p:cNvSpPr/>
          <p:nvPr/>
        </p:nvSpPr>
        <p:spPr>
          <a:xfrm>
            <a:off x="7595043" y="30223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549;p35">
            <a:extLst>
              <a:ext uri="{FF2B5EF4-FFF2-40B4-BE49-F238E27FC236}">
                <a16:creationId xmlns:a16="http://schemas.microsoft.com/office/drawing/2014/main" id="{84A74912-912A-44AD-BAF6-9CDFF75AADE8}"/>
              </a:ext>
            </a:extLst>
          </p:cNvPr>
          <p:cNvSpPr/>
          <p:nvPr/>
        </p:nvSpPr>
        <p:spPr>
          <a:xfrm>
            <a:off x="9396493" y="37092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550;p35">
            <a:extLst>
              <a:ext uri="{FF2B5EF4-FFF2-40B4-BE49-F238E27FC236}">
                <a16:creationId xmlns:a16="http://schemas.microsoft.com/office/drawing/2014/main" id="{0CD63DCB-4D24-47CF-A556-13343BF54476}"/>
              </a:ext>
            </a:extLst>
          </p:cNvPr>
          <p:cNvSpPr/>
          <p:nvPr/>
        </p:nvSpPr>
        <p:spPr>
          <a:xfrm>
            <a:off x="7595043" y="2365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551;p35">
            <a:extLst>
              <a:ext uri="{FF2B5EF4-FFF2-40B4-BE49-F238E27FC236}">
                <a16:creationId xmlns:a16="http://schemas.microsoft.com/office/drawing/2014/main" id="{CC17907B-FB03-41FB-A608-9B4724C89175}"/>
              </a:ext>
            </a:extLst>
          </p:cNvPr>
          <p:cNvSpPr/>
          <p:nvPr/>
        </p:nvSpPr>
        <p:spPr>
          <a:xfrm>
            <a:off x="3042518" y="30223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552;p35">
            <a:extLst>
              <a:ext uri="{FF2B5EF4-FFF2-40B4-BE49-F238E27FC236}">
                <a16:creationId xmlns:a16="http://schemas.microsoft.com/office/drawing/2014/main" id="{6D665F87-4C31-4521-8376-DD064BE7FB25}"/>
              </a:ext>
            </a:extLst>
          </p:cNvPr>
          <p:cNvSpPr/>
          <p:nvPr/>
        </p:nvSpPr>
        <p:spPr>
          <a:xfrm>
            <a:off x="4843968" y="30259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553;p35">
            <a:extLst>
              <a:ext uri="{FF2B5EF4-FFF2-40B4-BE49-F238E27FC236}">
                <a16:creationId xmlns:a16="http://schemas.microsoft.com/office/drawing/2014/main" id="{18A74C21-27CE-4FE5-84C5-7CF2C5BE87DD}"/>
              </a:ext>
            </a:extLst>
          </p:cNvPr>
          <p:cNvSpPr/>
          <p:nvPr/>
        </p:nvSpPr>
        <p:spPr>
          <a:xfrm>
            <a:off x="8495768" y="30259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554;p35">
            <a:extLst>
              <a:ext uri="{FF2B5EF4-FFF2-40B4-BE49-F238E27FC236}">
                <a16:creationId xmlns:a16="http://schemas.microsoft.com/office/drawing/2014/main" id="{CAF813D2-5BF8-4C92-995B-208FF8DD34AA}"/>
              </a:ext>
            </a:extLst>
          </p:cNvPr>
          <p:cNvSpPr/>
          <p:nvPr/>
        </p:nvSpPr>
        <p:spPr>
          <a:xfrm>
            <a:off x="9396493" y="30223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F44E505A-80F0-4DF4-B489-DCC94C3E1F5D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16" name="Google Shape;167;p18">
            <a:extLst>
              <a:ext uri="{FF2B5EF4-FFF2-40B4-BE49-F238E27FC236}">
                <a16:creationId xmlns:a16="http://schemas.microsoft.com/office/drawing/2014/main" id="{21B94878-23E0-4FDD-BEB3-DB8BD1EE91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2759AA36-4A4F-49D8-813C-DFBA91BA9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5403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542;p35">
            <a:extLst>
              <a:ext uri="{FF2B5EF4-FFF2-40B4-BE49-F238E27FC236}">
                <a16:creationId xmlns:a16="http://schemas.microsoft.com/office/drawing/2014/main" id="{698409C1-C9BB-4540-9D3A-C293B78BE6CB}"/>
              </a:ext>
            </a:extLst>
          </p:cNvPr>
          <p:cNvGraphicFramePr/>
          <p:nvPr/>
        </p:nvGraphicFramePr>
        <p:xfrm>
          <a:off x="2923343" y="1604735"/>
          <a:ext cx="72390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543;p35">
            <a:extLst>
              <a:ext uri="{FF2B5EF4-FFF2-40B4-BE49-F238E27FC236}">
                <a16:creationId xmlns:a16="http://schemas.microsoft.com/office/drawing/2014/main" id="{53B1ACA2-1CEE-4007-A000-214FF7527AFE}"/>
              </a:ext>
            </a:extLst>
          </p:cNvPr>
          <p:cNvSpPr/>
          <p:nvPr/>
        </p:nvSpPr>
        <p:spPr>
          <a:xfrm>
            <a:off x="4843968" y="37092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544;p35">
            <a:extLst>
              <a:ext uri="{FF2B5EF4-FFF2-40B4-BE49-F238E27FC236}">
                <a16:creationId xmlns:a16="http://schemas.microsoft.com/office/drawing/2014/main" id="{A91C2A1A-5CFB-4143-B722-961BB9A99DB1}"/>
              </a:ext>
            </a:extLst>
          </p:cNvPr>
          <p:cNvSpPr/>
          <p:nvPr/>
        </p:nvSpPr>
        <p:spPr>
          <a:xfrm>
            <a:off x="3943243" y="30259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545;p35">
            <a:extLst>
              <a:ext uri="{FF2B5EF4-FFF2-40B4-BE49-F238E27FC236}">
                <a16:creationId xmlns:a16="http://schemas.microsoft.com/office/drawing/2014/main" id="{169753AC-8823-4325-A69E-D5E9A5A2F5C1}"/>
              </a:ext>
            </a:extLst>
          </p:cNvPr>
          <p:cNvSpPr/>
          <p:nvPr/>
        </p:nvSpPr>
        <p:spPr>
          <a:xfrm>
            <a:off x="3042518" y="3681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546;p35">
            <a:extLst>
              <a:ext uri="{FF2B5EF4-FFF2-40B4-BE49-F238E27FC236}">
                <a16:creationId xmlns:a16="http://schemas.microsoft.com/office/drawing/2014/main" id="{D2633DA2-702B-416F-8D58-F9AB97977DBD}"/>
              </a:ext>
            </a:extLst>
          </p:cNvPr>
          <p:cNvSpPr/>
          <p:nvPr/>
        </p:nvSpPr>
        <p:spPr>
          <a:xfrm>
            <a:off x="3042518" y="2363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547;p35">
            <a:extLst>
              <a:ext uri="{FF2B5EF4-FFF2-40B4-BE49-F238E27FC236}">
                <a16:creationId xmlns:a16="http://schemas.microsoft.com/office/drawing/2014/main" id="{B05E25C0-CD44-490D-AC61-E94C7C74D618}"/>
              </a:ext>
            </a:extLst>
          </p:cNvPr>
          <p:cNvSpPr/>
          <p:nvPr/>
        </p:nvSpPr>
        <p:spPr>
          <a:xfrm>
            <a:off x="9396493" y="2365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548;p35">
            <a:extLst>
              <a:ext uri="{FF2B5EF4-FFF2-40B4-BE49-F238E27FC236}">
                <a16:creationId xmlns:a16="http://schemas.microsoft.com/office/drawing/2014/main" id="{74C0E71F-BAEF-441F-B54B-714AD6780E85}"/>
              </a:ext>
            </a:extLst>
          </p:cNvPr>
          <p:cNvSpPr/>
          <p:nvPr/>
        </p:nvSpPr>
        <p:spPr>
          <a:xfrm>
            <a:off x="7595043" y="30223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549;p35">
            <a:extLst>
              <a:ext uri="{FF2B5EF4-FFF2-40B4-BE49-F238E27FC236}">
                <a16:creationId xmlns:a16="http://schemas.microsoft.com/office/drawing/2014/main" id="{84A74912-912A-44AD-BAF6-9CDFF75AADE8}"/>
              </a:ext>
            </a:extLst>
          </p:cNvPr>
          <p:cNvSpPr/>
          <p:nvPr/>
        </p:nvSpPr>
        <p:spPr>
          <a:xfrm>
            <a:off x="9396493" y="37092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550;p35">
            <a:extLst>
              <a:ext uri="{FF2B5EF4-FFF2-40B4-BE49-F238E27FC236}">
                <a16:creationId xmlns:a16="http://schemas.microsoft.com/office/drawing/2014/main" id="{0CD63DCB-4D24-47CF-A556-13343BF54476}"/>
              </a:ext>
            </a:extLst>
          </p:cNvPr>
          <p:cNvSpPr/>
          <p:nvPr/>
        </p:nvSpPr>
        <p:spPr>
          <a:xfrm>
            <a:off x="7595043" y="2365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551;p35">
            <a:extLst>
              <a:ext uri="{FF2B5EF4-FFF2-40B4-BE49-F238E27FC236}">
                <a16:creationId xmlns:a16="http://schemas.microsoft.com/office/drawing/2014/main" id="{CC17907B-FB03-41FB-A608-9B4724C89175}"/>
              </a:ext>
            </a:extLst>
          </p:cNvPr>
          <p:cNvSpPr/>
          <p:nvPr/>
        </p:nvSpPr>
        <p:spPr>
          <a:xfrm>
            <a:off x="3042518" y="30223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552;p35">
            <a:extLst>
              <a:ext uri="{FF2B5EF4-FFF2-40B4-BE49-F238E27FC236}">
                <a16:creationId xmlns:a16="http://schemas.microsoft.com/office/drawing/2014/main" id="{6D665F87-4C31-4521-8376-DD064BE7FB25}"/>
              </a:ext>
            </a:extLst>
          </p:cNvPr>
          <p:cNvSpPr/>
          <p:nvPr/>
        </p:nvSpPr>
        <p:spPr>
          <a:xfrm>
            <a:off x="4843968" y="30259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553;p35">
            <a:extLst>
              <a:ext uri="{FF2B5EF4-FFF2-40B4-BE49-F238E27FC236}">
                <a16:creationId xmlns:a16="http://schemas.microsoft.com/office/drawing/2014/main" id="{18A74C21-27CE-4FE5-84C5-7CF2C5BE87DD}"/>
              </a:ext>
            </a:extLst>
          </p:cNvPr>
          <p:cNvSpPr/>
          <p:nvPr/>
        </p:nvSpPr>
        <p:spPr>
          <a:xfrm>
            <a:off x="8495768" y="30259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554;p35">
            <a:extLst>
              <a:ext uri="{FF2B5EF4-FFF2-40B4-BE49-F238E27FC236}">
                <a16:creationId xmlns:a16="http://schemas.microsoft.com/office/drawing/2014/main" id="{CAF813D2-5BF8-4C92-995B-208FF8DD34AA}"/>
              </a:ext>
            </a:extLst>
          </p:cNvPr>
          <p:cNvSpPr/>
          <p:nvPr/>
        </p:nvSpPr>
        <p:spPr>
          <a:xfrm>
            <a:off x="9396493" y="30223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769;p44">
            <a:extLst>
              <a:ext uri="{FF2B5EF4-FFF2-40B4-BE49-F238E27FC236}">
                <a16:creationId xmlns:a16="http://schemas.microsoft.com/office/drawing/2014/main" id="{F44E505A-80F0-4DF4-B489-DCC94C3E1F5D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17" name="Google Shape;251;p22">
            <a:extLst>
              <a:ext uri="{FF2B5EF4-FFF2-40B4-BE49-F238E27FC236}">
                <a16:creationId xmlns:a16="http://schemas.microsoft.com/office/drawing/2014/main" id="{A8BD1E05-5704-490C-B331-CC1A45AC5BD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7810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">
            <a:extLst>
              <a:ext uri="{FF2B5EF4-FFF2-40B4-BE49-F238E27FC236}">
                <a16:creationId xmlns:a16="http://schemas.microsoft.com/office/drawing/2014/main" id="{4B65FF2E-FE3F-46AA-9C45-2E531C080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301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12;p42">
            <a:extLst>
              <a:ext uri="{FF2B5EF4-FFF2-40B4-BE49-F238E27FC236}">
                <a16:creationId xmlns:a16="http://schemas.microsoft.com/office/drawing/2014/main" id="{47BD25DD-8BF6-48ED-9F38-81477B7732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6769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15;p42">
            <a:extLst>
              <a:ext uri="{FF2B5EF4-FFF2-40B4-BE49-F238E27FC236}">
                <a16:creationId xmlns:a16="http://schemas.microsoft.com/office/drawing/2014/main" id="{AE8EA898-E1FF-4E61-9FD7-9E3C803169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4981" y="2197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729;p42">
            <a:extLst>
              <a:ext uri="{FF2B5EF4-FFF2-40B4-BE49-F238E27FC236}">
                <a16:creationId xmlns:a16="http://schemas.microsoft.com/office/drawing/2014/main" id="{5F02717D-B239-46B4-82BD-6828D66427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321122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1A9F3038-F174-4627-9E15-460B15DE7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068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1;p42">
            <a:extLst>
              <a:ext uri="{FF2B5EF4-FFF2-40B4-BE49-F238E27FC236}">
                <a16:creationId xmlns:a16="http://schemas.microsoft.com/office/drawing/2014/main" id="{087E5A2D-4086-4A3E-ABC3-C1FB9149DB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1556" y="1584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02;p42">
            <a:extLst>
              <a:ext uri="{FF2B5EF4-FFF2-40B4-BE49-F238E27FC236}">
                <a16:creationId xmlns:a16="http://schemas.microsoft.com/office/drawing/2014/main" id="{FC53BD8C-55BC-4A5A-B7F7-4285976A02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6706" y="1544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03;p42">
            <a:extLst>
              <a:ext uri="{FF2B5EF4-FFF2-40B4-BE49-F238E27FC236}">
                <a16:creationId xmlns:a16="http://schemas.microsoft.com/office/drawing/2014/main" id="{677E4D69-A6FE-403F-AEC8-6F03299C3B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46831" y="1735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4;p42">
            <a:extLst>
              <a:ext uri="{FF2B5EF4-FFF2-40B4-BE49-F238E27FC236}">
                <a16:creationId xmlns:a16="http://schemas.microsoft.com/office/drawing/2014/main" id="{B1C88AE6-805F-47F8-8D78-394C8178AD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6506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05;p42">
            <a:extLst>
              <a:ext uri="{FF2B5EF4-FFF2-40B4-BE49-F238E27FC236}">
                <a16:creationId xmlns:a16="http://schemas.microsoft.com/office/drawing/2014/main" id="{F9E96A51-7380-433E-9B02-8D631FFE1F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29882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6;p42">
            <a:extLst>
              <a:ext uri="{FF2B5EF4-FFF2-40B4-BE49-F238E27FC236}">
                <a16:creationId xmlns:a16="http://schemas.microsoft.com/office/drawing/2014/main" id="{BCD4ED01-9CE0-4371-A2CB-E51B6FF6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790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07;p42">
            <a:extLst>
              <a:ext uri="{FF2B5EF4-FFF2-40B4-BE49-F238E27FC236}">
                <a16:creationId xmlns:a16="http://schemas.microsoft.com/office/drawing/2014/main" id="{729CE1FF-C802-4227-82A5-261C1E7424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031" y="22865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08;p42">
            <a:extLst>
              <a:ext uri="{FF2B5EF4-FFF2-40B4-BE49-F238E27FC236}">
                <a16:creationId xmlns:a16="http://schemas.microsoft.com/office/drawing/2014/main" id="{6DCB7CB2-E7D9-4E39-9CE8-F5361C75AE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9856" y="23344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709;p42">
            <a:extLst>
              <a:ext uri="{FF2B5EF4-FFF2-40B4-BE49-F238E27FC236}">
                <a16:creationId xmlns:a16="http://schemas.microsoft.com/office/drawing/2014/main" id="{15905948-23E3-404B-B741-A948C03A50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144" y="29331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10;p42">
            <a:extLst>
              <a:ext uri="{FF2B5EF4-FFF2-40B4-BE49-F238E27FC236}">
                <a16:creationId xmlns:a16="http://schemas.microsoft.com/office/drawing/2014/main" id="{4DD2BCA4-58D3-4FB3-870D-99E041C442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6256" y="35870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11;p42">
            <a:extLst>
              <a:ext uri="{FF2B5EF4-FFF2-40B4-BE49-F238E27FC236}">
                <a16:creationId xmlns:a16="http://schemas.microsoft.com/office/drawing/2014/main" id="{549C3ED4-98C6-45F9-8AF8-1A736F5592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0744" y="36489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13;p42">
            <a:extLst>
              <a:ext uri="{FF2B5EF4-FFF2-40B4-BE49-F238E27FC236}">
                <a16:creationId xmlns:a16="http://schemas.microsoft.com/office/drawing/2014/main" id="{283486DC-6B72-4C94-8A4E-C3DE467EB3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3319" y="28333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14;p42">
            <a:extLst>
              <a:ext uri="{FF2B5EF4-FFF2-40B4-BE49-F238E27FC236}">
                <a16:creationId xmlns:a16="http://schemas.microsoft.com/office/drawing/2014/main" id="{1D8811C9-6F69-4E84-8B09-83942A38C1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6269" y="20796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16;p42">
            <a:extLst>
              <a:ext uri="{FF2B5EF4-FFF2-40B4-BE49-F238E27FC236}">
                <a16:creationId xmlns:a16="http://schemas.microsoft.com/office/drawing/2014/main" id="{3A901826-E96B-449C-9260-5BFB0BC8D13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4456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17;p42">
            <a:extLst>
              <a:ext uri="{FF2B5EF4-FFF2-40B4-BE49-F238E27FC236}">
                <a16:creationId xmlns:a16="http://schemas.microsoft.com/office/drawing/2014/main" id="{3A0EB95D-1AD7-4329-B607-AA3B1CE5C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00000" t="-10760" r="100000" b="10759"/>
          <a:stretch/>
        </p:blipFill>
        <p:spPr>
          <a:xfrm>
            <a:off x="4021481" y="441677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18;p42">
            <a:extLst>
              <a:ext uri="{FF2B5EF4-FFF2-40B4-BE49-F238E27FC236}">
                <a16:creationId xmlns:a16="http://schemas.microsoft.com/office/drawing/2014/main" id="{E533A5D3-8305-4354-B874-FF7F7165A8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3506" y="3823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9;p42">
            <a:extLst>
              <a:ext uri="{FF2B5EF4-FFF2-40B4-BE49-F238E27FC236}">
                <a16:creationId xmlns:a16="http://schemas.microsoft.com/office/drawing/2014/main" id="{BBC2E5DF-8E51-4847-B3EA-04683FB8D9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0704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0;p42">
            <a:extLst>
              <a:ext uri="{FF2B5EF4-FFF2-40B4-BE49-F238E27FC236}">
                <a16:creationId xmlns:a16="http://schemas.microsoft.com/office/drawing/2014/main" id="{7AA331B7-DB8E-4F98-86D2-9ED03A9041B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7206" y="38065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21;p42">
            <a:extLst>
              <a:ext uri="{FF2B5EF4-FFF2-40B4-BE49-F238E27FC236}">
                <a16:creationId xmlns:a16="http://schemas.microsoft.com/office/drawing/2014/main" id="{A73A354D-9474-479B-9D72-8FDE268130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23856" y="16327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22;p42">
            <a:extLst>
              <a:ext uri="{FF2B5EF4-FFF2-40B4-BE49-F238E27FC236}">
                <a16:creationId xmlns:a16="http://schemas.microsoft.com/office/drawing/2014/main" id="{5C77A1C2-1701-45D7-88E0-DF2840BD3C1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66731" y="42408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23;p42">
            <a:extLst>
              <a:ext uri="{FF2B5EF4-FFF2-40B4-BE49-F238E27FC236}">
                <a16:creationId xmlns:a16="http://schemas.microsoft.com/office/drawing/2014/main" id="{9903589F-CDE5-4E05-A398-46C2E7A7BCC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148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724;p42">
            <a:extLst>
              <a:ext uri="{FF2B5EF4-FFF2-40B4-BE49-F238E27FC236}">
                <a16:creationId xmlns:a16="http://schemas.microsoft.com/office/drawing/2014/main" id="{2B938529-4D81-4D70-9F47-CA08B46DBA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34222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25;p42">
            <a:extLst>
              <a:ext uri="{FF2B5EF4-FFF2-40B4-BE49-F238E27FC236}">
                <a16:creationId xmlns:a16="http://schemas.microsoft.com/office/drawing/2014/main" id="{095EC218-A91B-493E-A4D2-BE4A606290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3656" y="412860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726;p42">
            <a:extLst>
              <a:ext uri="{FF2B5EF4-FFF2-40B4-BE49-F238E27FC236}">
                <a16:creationId xmlns:a16="http://schemas.microsoft.com/office/drawing/2014/main" id="{856E6DDE-58DF-48AB-A6F1-90CF1EB8F0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9956" y="44052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27;p42">
            <a:extLst>
              <a:ext uri="{FF2B5EF4-FFF2-40B4-BE49-F238E27FC236}">
                <a16:creationId xmlns:a16="http://schemas.microsoft.com/office/drawing/2014/main" id="{291FA35C-DDF0-4128-AB9A-C8DC074819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6081" y="168062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728;p42">
            <a:extLst>
              <a:ext uri="{FF2B5EF4-FFF2-40B4-BE49-F238E27FC236}">
                <a16:creationId xmlns:a16="http://schemas.microsoft.com/office/drawing/2014/main" id="{8E964863-DC1B-4126-AD7D-EE1BBB7772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38131" y="2498051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E41F5C1-D628-480C-8940-B61BE6594441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CBAFEF-7979-435C-8582-26711D6155E5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3.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3" name="Google Shape;319;p25">
            <a:extLst>
              <a:ext uri="{FF2B5EF4-FFF2-40B4-BE49-F238E27FC236}">
                <a16:creationId xmlns:a16="http://schemas.microsoft.com/office/drawing/2014/main" id="{1B96F7E1-7382-42EF-9332-9485CB4028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8721" y="3315188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19;p25">
            <a:extLst>
              <a:ext uri="{FF2B5EF4-FFF2-40B4-BE49-F238E27FC236}">
                <a16:creationId xmlns:a16="http://schemas.microsoft.com/office/drawing/2014/main" id="{38BD104C-66EE-4094-A4BF-52C78365BD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2558" y="2159834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19;p25">
            <a:extLst>
              <a:ext uri="{FF2B5EF4-FFF2-40B4-BE49-F238E27FC236}">
                <a16:creationId xmlns:a16="http://schemas.microsoft.com/office/drawing/2014/main" id="{CF2FC9E8-E891-47CE-97C1-75364BC160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8946" y="4302801"/>
            <a:ext cx="637770" cy="71563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14B3F3E-13C1-43AB-93DF-589EFD51E115}"/>
              </a:ext>
            </a:extLst>
          </p:cNvPr>
          <p:cNvSpPr txBox="1"/>
          <p:nvPr/>
        </p:nvSpPr>
        <p:spPr>
          <a:xfrm>
            <a:off x="3345861" y="348740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A55B92-A803-477F-90D2-74D3D4B6ECC9}"/>
              </a:ext>
            </a:extLst>
          </p:cNvPr>
          <p:cNvSpPr txBox="1"/>
          <p:nvPr/>
        </p:nvSpPr>
        <p:spPr>
          <a:xfrm>
            <a:off x="8099960" y="2327303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DD4CEF3-787C-428C-A70A-930F8CB5C6F5}"/>
              </a:ext>
            </a:extLst>
          </p:cNvPr>
          <p:cNvSpPr txBox="1"/>
          <p:nvPr/>
        </p:nvSpPr>
        <p:spPr>
          <a:xfrm>
            <a:off x="6824357" y="4491339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41BCC5-35B4-43B7-9135-BEB7CB25EE4A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1" name="Picture 1">
            <a:extLst>
              <a:ext uri="{FF2B5EF4-FFF2-40B4-BE49-F238E27FC236}">
                <a16:creationId xmlns:a16="http://schemas.microsoft.com/office/drawing/2014/main" id="{46453D43-977B-4B2C-B590-52C6CA2D0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459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7" grpId="0"/>
      <p:bldP spid="38" grpId="0"/>
      <p:bldP spid="39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35;p61">
            <a:extLst>
              <a:ext uri="{FF2B5EF4-FFF2-40B4-BE49-F238E27FC236}">
                <a16:creationId xmlns:a16="http://schemas.microsoft.com/office/drawing/2014/main" id="{99582BAC-CAA6-452C-B3CB-940785D7AD5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871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Picture 1">
            <a:extLst>
              <a:ext uri="{FF2B5EF4-FFF2-40B4-BE49-F238E27FC236}">
                <a16:creationId xmlns:a16="http://schemas.microsoft.com/office/drawing/2014/main" id="{C145C783-64FF-44F0-AF9C-C5955685A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966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>
            <a:extLst>
              <a:ext uri="{FF2B5EF4-FFF2-40B4-BE49-F238E27FC236}">
                <a16:creationId xmlns:a16="http://schemas.microsoft.com/office/drawing/2014/main" id="{8E37202F-E8BD-4E62-B35C-AF9178BC10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8954" y="2732987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1">
            <a:extLst>
              <a:ext uri="{FF2B5EF4-FFF2-40B4-BE49-F238E27FC236}">
                <a16:creationId xmlns:a16="http://schemas.microsoft.com/office/drawing/2014/main" id="{D60452F6-526D-4B8B-9A0F-0D8F9AF49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913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300;p63">
            <a:extLst>
              <a:ext uri="{FF2B5EF4-FFF2-40B4-BE49-F238E27FC236}">
                <a16:creationId xmlns:a16="http://schemas.microsoft.com/office/drawing/2014/main" id="{56DF3082-5C02-47F1-B168-8596D554EB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4446672"/>
              </p:ext>
            </p:extLst>
          </p:nvPr>
        </p:nvGraphicFramePr>
        <p:xfrm>
          <a:off x="2255910" y="1782288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301;p63">
            <a:extLst>
              <a:ext uri="{FF2B5EF4-FFF2-40B4-BE49-F238E27FC236}">
                <a16:creationId xmlns:a16="http://schemas.microsoft.com/office/drawing/2014/main" id="{42010650-0986-45EA-99DC-0948D119555D}"/>
              </a:ext>
            </a:extLst>
          </p:cNvPr>
          <p:cNvSpPr/>
          <p:nvPr/>
        </p:nvSpPr>
        <p:spPr>
          <a:xfrm>
            <a:off x="49045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302;p63">
            <a:extLst>
              <a:ext uri="{FF2B5EF4-FFF2-40B4-BE49-F238E27FC236}">
                <a16:creationId xmlns:a16="http://schemas.microsoft.com/office/drawing/2014/main" id="{C5B5714C-1452-4295-AA3E-A0A6FAF5D3C0}"/>
              </a:ext>
            </a:extLst>
          </p:cNvPr>
          <p:cNvSpPr/>
          <p:nvPr/>
        </p:nvSpPr>
        <p:spPr>
          <a:xfrm>
            <a:off x="40623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303;p63">
            <a:extLst>
              <a:ext uri="{FF2B5EF4-FFF2-40B4-BE49-F238E27FC236}">
                <a16:creationId xmlns:a16="http://schemas.microsoft.com/office/drawing/2014/main" id="{CCDF2E6A-8F28-4737-9C3F-773E2AC5D958}"/>
              </a:ext>
            </a:extLst>
          </p:cNvPr>
          <p:cNvSpPr/>
          <p:nvPr/>
        </p:nvSpPr>
        <p:spPr>
          <a:xfrm>
            <a:off x="32202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304;p63">
            <a:extLst>
              <a:ext uri="{FF2B5EF4-FFF2-40B4-BE49-F238E27FC236}">
                <a16:creationId xmlns:a16="http://schemas.microsoft.com/office/drawing/2014/main" id="{ECFE5E42-47D6-4781-8B45-41105135E5BD}"/>
              </a:ext>
            </a:extLst>
          </p:cNvPr>
          <p:cNvSpPr/>
          <p:nvPr/>
        </p:nvSpPr>
        <p:spPr>
          <a:xfrm>
            <a:off x="3220235" y="32208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305;p63">
            <a:extLst>
              <a:ext uri="{FF2B5EF4-FFF2-40B4-BE49-F238E27FC236}">
                <a16:creationId xmlns:a16="http://schemas.microsoft.com/office/drawing/2014/main" id="{79A4421E-B5F9-4869-9762-0255FBD6EE1B}"/>
              </a:ext>
            </a:extLst>
          </p:cNvPr>
          <p:cNvSpPr/>
          <p:nvPr/>
        </p:nvSpPr>
        <p:spPr>
          <a:xfrm>
            <a:off x="406238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306;p63">
            <a:extLst>
              <a:ext uri="{FF2B5EF4-FFF2-40B4-BE49-F238E27FC236}">
                <a16:creationId xmlns:a16="http://schemas.microsoft.com/office/drawing/2014/main" id="{D075E0AA-9645-41D4-805C-8E5081319154}"/>
              </a:ext>
            </a:extLst>
          </p:cNvPr>
          <p:cNvSpPr/>
          <p:nvPr/>
        </p:nvSpPr>
        <p:spPr>
          <a:xfrm>
            <a:off x="40623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307;p63">
            <a:extLst>
              <a:ext uri="{FF2B5EF4-FFF2-40B4-BE49-F238E27FC236}">
                <a16:creationId xmlns:a16="http://schemas.microsoft.com/office/drawing/2014/main" id="{763255D8-BC91-4D4A-89BA-7FBBE29448DE}"/>
              </a:ext>
            </a:extLst>
          </p:cNvPr>
          <p:cNvSpPr/>
          <p:nvPr/>
        </p:nvSpPr>
        <p:spPr>
          <a:xfrm>
            <a:off x="231293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308;p63">
            <a:extLst>
              <a:ext uri="{FF2B5EF4-FFF2-40B4-BE49-F238E27FC236}">
                <a16:creationId xmlns:a16="http://schemas.microsoft.com/office/drawing/2014/main" id="{0FA7B496-1864-4F9E-A803-43FE7836829A}"/>
              </a:ext>
            </a:extLst>
          </p:cNvPr>
          <p:cNvSpPr/>
          <p:nvPr/>
        </p:nvSpPr>
        <p:spPr>
          <a:xfrm>
            <a:off x="231293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309;p63">
            <a:extLst>
              <a:ext uri="{FF2B5EF4-FFF2-40B4-BE49-F238E27FC236}">
                <a16:creationId xmlns:a16="http://schemas.microsoft.com/office/drawing/2014/main" id="{FC1846DA-EAFB-40A9-8FCB-187ED192B557}"/>
              </a:ext>
            </a:extLst>
          </p:cNvPr>
          <p:cNvSpPr/>
          <p:nvPr/>
        </p:nvSpPr>
        <p:spPr>
          <a:xfrm>
            <a:off x="74212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310;p63">
            <a:extLst>
              <a:ext uri="{FF2B5EF4-FFF2-40B4-BE49-F238E27FC236}">
                <a16:creationId xmlns:a16="http://schemas.microsoft.com/office/drawing/2014/main" id="{F861C885-BDB8-4F98-BF86-6263657420B7}"/>
              </a:ext>
            </a:extLst>
          </p:cNvPr>
          <p:cNvSpPr/>
          <p:nvPr/>
        </p:nvSpPr>
        <p:spPr>
          <a:xfrm>
            <a:off x="8328585" y="2527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311;p63">
            <a:extLst>
              <a:ext uri="{FF2B5EF4-FFF2-40B4-BE49-F238E27FC236}">
                <a16:creationId xmlns:a16="http://schemas.microsoft.com/office/drawing/2014/main" id="{6AE28889-0ACF-4FF6-8437-D4FC743DB3F9}"/>
              </a:ext>
            </a:extLst>
          </p:cNvPr>
          <p:cNvSpPr/>
          <p:nvPr/>
        </p:nvSpPr>
        <p:spPr>
          <a:xfrm>
            <a:off x="91707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312;p63">
            <a:extLst>
              <a:ext uri="{FF2B5EF4-FFF2-40B4-BE49-F238E27FC236}">
                <a16:creationId xmlns:a16="http://schemas.microsoft.com/office/drawing/2014/main" id="{072BE4AA-D2A0-4196-8B18-2B9152C4F19E}"/>
              </a:ext>
            </a:extLst>
          </p:cNvPr>
          <p:cNvSpPr/>
          <p:nvPr/>
        </p:nvSpPr>
        <p:spPr>
          <a:xfrm>
            <a:off x="10044710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313;p63">
            <a:extLst>
              <a:ext uri="{FF2B5EF4-FFF2-40B4-BE49-F238E27FC236}">
                <a16:creationId xmlns:a16="http://schemas.microsoft.com/office/drawing/2014/main" id="{E178B932-5231-47DF-99B7-E97F857C213A}"/>
              </a:ext>
            </a:extLst>
          </p:cNvPr>
          <p:cNvSpPr/>
          <p:nvPr/>
        </p:nvSpPr>
        <p:spPr>
          <a:xfrm>
            <a:off x="83285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314;p63">
            <a:extLst>
              <a:ext uri="{FF2B5EF4-FFF2-40B4-BE49-F238E27FC236}">
                <a16:creationId xmlns:a16="http://schemas.microsoft.com/office/drawing/2014/main" id="{A79B7419-3DC6-443E-82CD-58C9814194D8}"/>
              </a:ext>
            </a:extLst>
          </p:cNvPr>
          <p:cNvSpPr/>
          <p:nvPr/>
        </p:nvSpPr>
        <p:spPr>
          <a:xfrm>
            <a:off x="8328585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315;p63">
            <a:extLst>
              <a:ext uri="{FF2B5EF4-FFF2-40B4-BE49-F238E27FC236}">
                <a16:creationId xmlns:a16="http://schemas.microsoft.com/office/drawing/2014/main" id="{7A48615C-6170-4A48-9D71-B92B3A7B72CA}"/>
              </a:ext>
            </a:extLst>
          </p:cNvPr>
          <p:cNvSpPr/>
          <p:nvPr/>
        </p:nvSpPr>
        <p:spPr>
          <a:xfrm>
            <a:off x="9170735" y="32067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316;p63">
            <a:extLst>
              <a:ext uri="{FF2B5EF4-FFF2-40B4-BE49-F238E27FC236}">
                <a16:creationId xmlns:a16="http://schemas.microsoft.com/office/drawing/2014/main" id="{A196D256-0E9E-4FF8-9683-1843A2FFDB8A}"/>
              </a:ext>
            </a:extLst>
          </p:cNvPr>
          <p:cNvSpPr/>
          <p:nvPr/>
        </p:nvSpPr>
        <p:spPr>
          <a:xfrm>
            <a:off x="10044710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769;p44">
            <a:extLst>
              <a:ext uri="{FF2B5EF4-FFF2-40B4-BE49-F238E27FC236}">
                <a16:creationId xmlns:a16="http://schemas.microsoft.com/office/drawing/2014/main" id="{177CE758-8763-45D2-8A38-3467845260D2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0" name="Google Shape;167;p18">
            <a:extLst>
              <a:ext uri="{FF2B5EF4-FFF2-40B4-BE49-F238E27FC236}">
                <a16:creationId xmlns:a16="http://schemas.microsoft.com/office/drawing/2014/main" id="{BE915335-CBC8-485A-9D6C-9AC4A91D42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312D2A00-42F2-478B-B613-2D81D56FD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54732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300;p63">
            <a:extLst>
              <a:ext uri="{FF2B5EF4-FFF2-40B4-BE49-F238E27FC236}">
                <a16:creationId xmlns:a16="http://schemas.microsoft.com/office/drawing/2014/main" id="{56DF3082-5C02-47F1-B168-8596D554EBC5}"/>
              </a:ext>
            </a:extLst>
          </p:cNvPr>
          <p:cNvGraphicFramePr/>
          <p:nvPr/>
        </p:nvGraphicFramePr>
        <p:xfrm>
          <a:off x="2255910" y="1782288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301;p63">
            <a:extLst>
              <a:ext uri="{FF2B5EF4-FFF2-40B4-BE49-F238E27FC236}">
                <a16:creationId xmlns:a16="http://schemas.microsoft.com/office/drawing/2014/main" id="{42010650-0986-45EA-99DC-0948D119555D}"/>
              </a:ext>
            </a:extLst>
          </p:cNvPr>
          <p:cNvSpPr/>
          <p:nvPr/>
        </p:nvSpPr>
        <p:spPr>
          <a:xfrm>
            <a:off x="49045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302;p63">
            <a:extLst>
              <a:ext uri="{FF2B5EF4-FFF2-40B4-BE49-F238E27FC236}">
                <a16:creationId xmlns:a16="http://schemas.microsoft.com/office/drawing/2014/main" id="{C5B5714C-1452-4295-AA3E-A0A6FAF5D3C0}"/>
              </a:ext>
            </a:extLst>
          </p:cNvPr>
          <p:cNvSpPr/>
          <p:nvPr/>
        </p:nvSpPr>
        <p:spPr>
          <a:xfrm>
            <a:off x="40623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303;p63">
            <a:extLst>
              <a:ext uri="{FF2B5EF4-FFF2-40B4-BE49-F238E27FC236}">
                <a16:creationId xmlns:a16="http://schemas.microsoft.com/office/drawing/2014/main" id="{CCDF2E6A-8F28-4737-9C3F-773E2AC5D958}"/>
              </a:ext>
            </a:extLst>
          </p:cNvPr>
          <p:cNvSpPr/>
          <p:nvPr/>
        </p:nvSpPr>
        <p:spPr>
          <a:xfrm>
            <a:off x="32202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304;p63">
            <a:extLst>
              <a:ext uri="{FF2B5EF4-FFF2-40B4-BE49-F238E27FC236}">
                <a16:creationId xmlns:a16="http://schemas.microsoft.com/office/drawing/2014/main" id="{ECFE5E42-47D6-4781-8B45-41105135E5BD}"/>
              </a:ext>
            </a:extLst>
          </p:cNvPr>
          <p:cNvSpPr/>
          <p:nvPr/>
        </p:nvSpPr>
        <p:spPr>
          <a:xfrm>
            <a:off x="3220235" y="32208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305;p63">
            <a:extLst>
              <a:ext uri="{FF2B5EF4-FFF2-40B4-BE49-F238E27FC236}">
                <a16:creationId xmlns:a16="http://schemas.microsoft.com/office/drawing/2014/main" id="{79A4421E-B5F9-4869-9762-0255FBD6EE1B}"/>
              </a:ext>
            </a:extLst>
          </p:cNvPr>
          <p:cNvSpPr/>
          <p:nvPr/>
        </p:nvSpPr>
        <p:spPr>
          <a:xfrm>
            <a:off x="406238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306;p63">
            <a:extLst>
              <a:ext uri="{FF2B5EF4-FFF2-40B4-BE49-F238E27FC236}">
                <a16:creationId xmlns:a16="http://schemas.microsoft.com/office/drawing/2014/main" id="{D075E0AA-9645-41D4-805C-8E5081319154}"/>
              </a:ext>
            </a:extLst>
          </p:cNvPr>
          <p:cNvSpPr/>
          <p:nvPr/>
        </p:nvSpPr>
        <p:spPr>
          <a:xfrm>
            <a:off x="40623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307;p63">
            <a:extLst>
              <a:ext uri="{FF2B5EF4-FFF2-40B4-BE49-F238E27FC236}">
                <a16:creationId xmlns:a16="http://schemas.microsoft.com/office/drawing/2014/main" id="{763255D8-BC91-4D4A-89BA-7FBBE29448DE}"/>
              </a:ext>
            </a:extLst>
          </p:cNvPr>
          <p:cNvSpPr/>
          <p:nvPr/>
        </p:nvSpPr>
        <p:spPr>
          <a:xfrm>
            <a:off x="231293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308;p63">
            <a:extLst>
              <a:ext uri="{FF2B5EF4-FFF2-40B4-BE49-F238E27FC236}">
                <a16:creationId xmlns:a16="http://schemas.microsoft.com/office/drawing/2014/main" id="{0FA7B496-1864-4F9E-A803-43FE7836829A}"/>
              </a:ext>
            </a:extLst>
          </p:cNvPr>
          <p:cNvSpPr/>
          <p:nvPr/>
        </p:nvSpPr>
        <p:spPr>
          <a:xfrm>
            <a:off x="2312935" y="3885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309;p63">
            <a:extLst>
              <a:ext uri="{FF2B5EF4-FFF2-40B4-BE49-F238E27FC236}">
                <a16:creationId xmlns:a16="http://schemas.microsoft.com/office/drawing/2014/main" id="{FC1846DA-EAFB-40A9-8FCB-187ED192B557}"/>
              </a:ext>
            </a:extLst>
          </p:cNvPr>
          <p:cNvSpPr/>
          <p:nvPr/>
        </p:nvSpPr>
        <p:spPr>
          <a:xfrm>
            <a:off x="742128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310;p63">
            <a:extLst>
              <a:ext uri="{FF2B5EF4-FFF2-40B4-BE49-F238E27FC236}">
                <a16:creationId xmlns:a16="http://schemas.microsoft.com/office/drawing/2014/main" id="{F861C885-BDB8-4F98-BF86-6263657420B7}"/>
              </a:ext>
            </a:extLst>
          </p:cNvPr>
          <p:cNvSpPr/>
          <p:nvPr/>
        </p:nvSpPr>
        <p:spPr>
          <a:xfrm>
            <a:off x="8328585" y="2527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311;p63">
            <a:extLst>
              <a:ext uri="{FF2B5EF4-FFF2-40B4-BE49-F238E27FC236}">
                <a16:creationId xmlns:a16="http://schemas.microsoft.com/office/drawing/2014/main" id="{6AE28889-0ACF-4FF6-8437-D4FC743DB3F9}"/>
              </a:ext>
            </a:extLst>
          </p:cNvPr>
          <p:cNvSpPr/>
          <p:nvPr/>
        </p:nvSpPr>
        <p:spPr>
          <a:xfrm>
            <a:off x="9170735" y="25325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312;p63">
            <a:extLst>
              <a:ext uri="{FF2B5EF4-FFF2-40B4-BE49-F238E27FC236}">
                <a16:creationId xmlns:a16="http://schemas.microsoft.com/office/drawing/2014/main" id="{072BE4AA-D2A0-4196-8B18-2B9152C4F19E}"/>
              </a:ext>
            </a:extLst>
          </p:cNvPr>
          <p:cNvSpPr/>
          <p:nvPr/>
        </p:nvSpPr>
        <p:spPr>
          <a:xfrm>
            <a:off x="10044710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313;p63">
            <a:extLst>
              <a:ext uri="{FF2B5EF4-FFF2-40B4-BE49-F238E27FC236}">
                <a16:creationId xmlns:a16="http://schemas.microsoft.com/office/drawing/2014/main" id="{E178B932-5231-47DF-99B7-E97F857C213A}"/>
              </a:ext>
            </a:extLst>
          </p:cNvPr>
          <p:cNvSpPr/>
          <p:nvPr/>
        </p:nvSpPr>
        <p:spPr>
          <a:xfrm>
            <a:off x="8328585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314;p63">
            <a:extLst>
              <a:ext uri="{FF2B5EF4-FFF2-40B4-BE49-F238E27FC236}">
                <a16:creationId xmlns:a16="http://schemas.microsoft.com/office/drawing/2014/main" id="{A79B7419-3DC6-443E-82CD-58C9814194D8}"/>
              </a:ext>
            </a:extLst>
          </p:cNvPr>
          <p:cNvSpPr/>
          <p:nvPr/>
        </p:nvSpPr>
        <p:spPr>
          <a:xfrm>
            <a:off x="8328585" y="38809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315;p63">
            <a:extLst>
              <a:ext uri="{FF2B5EF4-FFF2-40B4-BE49-F238E27FC236}">
                <a16:creationId xmlns:a16="http://schemas.microsoft.com/office/drawing/2014/main" id="{7A48615C-6170-4A48-9D71-B92B3A7B72CA}"/>
              </a:ext>
            </a:extLst>
          </p:cNvPr>
          <p:cNvSpPr/>
          <p:nvPr/>
        </p:nvSpPr>
        <p:spPr>
          <a:xfrm>
            <a:off x="9170735" y="320678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316;p63">
            <a:extLst>
              <a:ext uri="{FF2B5EF4-FFF2-40B4-BE49-F238E27FC236}">
                <a16:creationId xmlns:a16="http://schemas.microsoft.com/office/drawing/2014/main" id="{A196D256-0E9E-4FF8-9683-1843A2FFDB8A}"/>
              </a:ext>
            </a:extLst>
          </p:cNvPr>
          <p:cNvSpPr/>
          <p:nvPr/>
        </p:nvSpPr>
        <p:spPr>
          <a:xfrm>
            <a:off x="10044710" y="186806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769;p44">
            <a:extLst>
              <a:ext uri="{FF2B5EF4-FFF2-40B4-BE49-F238E27FC236}">
                <a16:creationId xmlns:a16="http://schemas.microsoft.com/office/drawing/2014/main" id="{177CE758-8763-45D2-8A38-3467845260D2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1" name="Google Shape;806;p45">
            <a:extLst>
              <a:ext uri="{FF2B5EF4-FFF2-40B4-BE49-F238E27FC236}">
                <a16:creationId xmlns:a16="http://schemas.microsoft.com/office/drawing/2014/main" id="{61C2316B-D443-4F37-A39B-3999564500C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1">
            <a:extLst>
              <a:ext uri="{FF2B5EF4-FFF2-40B4-BE49-F238E27FC236}">
                <a16:creationId xmlns:a16="http://schemas.microsoft.com/office/drawing/2014/main" id="{A4CED56F-43C2-4860-8716-FE34DD94B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427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28894" y="2679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>
            <a:extLst>
              <a:ext uri="{FF2B5EF4-FFF2-40B4-BE49-F238E27FC236}">
                <a16:creationId xmlns:a16="http://schemas.microsoft.com/office/drawing/2014/main" id="{8E37202F-E8BD-4E62-B35C-AF9178BC10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5237" y="2079162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1">
            <a:extLst>
              <a:ext uri="{FF2B5EF4-FFF2-40B4-BE49-F238E27FC236}">
                <a16:creationId xmlns:a16="http://schemas.microsoft.com/office/drawing/2014/main" id="{3D0C9504-582F-4997-8143-BD2D50CF8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623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564;p72">
            <a:extLst>
              <a:ext uri="{FF2B5EF4-FFF2-40B4-BE49-F238E27FC236}">
                <a16:creationId xmlns:a16="http://schemas.microsoft.com/office/drawing/2014/main" id="{35DC62BD-4C08-4FB1-87AF-AEE2F039E0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0515502"/>
              </p:ext>
            </p:extLst>
          </p:nvPr>
        </p:nvGraphicFramePr>
        <p:xfrm>
          <a:off x="2291421" y="202198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565;p72">
            <a:extLst>
              <a:ext uri="{FF2B5EF4-FFF2-40B4-BE49-F238E27FC236}">
                <a16:creationId xmlns:a16="http://schemas.microsoft.com/office/drawing/2014/main" id="{FE0D81DF-EE89-441C-A92B-E63DE7B64EC9}"/>
              </a:ext>
            </a:extLst>
          </p:cNvPr>
          <p:cNvSpPr/>
          <p:nvPr/>
        </p:nvSpPr>
        <p:spPr>
          <a:xfrm>
            <a:off x="4097896" y="27841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66;p72">
            <a:extLst>
              <a:ext uri="{FF2B5EF4-FFF2-40B4-BE49-F238E27FC236}">
                <a16:creationId xmlns:a16="http://schemas.microsoft.com/office/drawing/2014/main" id="{E8F7C787-2A1A-4FC0-992A-20D08D82BA16}"/>
              </a:ext>
            </a:extLst>
          </p:cNvPr>
          <p:cNvSpPr/>
          <p:nvPr/>
        </p:nvSpPr>
        <p:spPr>
          <a:xfrm>
            <a:off x="4940046" y="2098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567;p72">
            <a:extLst>
              <a:ext uri="{FF2B5EF4-FFF2-40B4-BE49-F238E27FC236}">
                <a16:creationId xmlns:a16="http://schemas.microsoft.com/office/drawing/2014/main" id="{E56BAE94-B07E-4DCC-AA6E-B58CDE5F1D54}"/>
              </a:ext>
            </a:extLst>
          </p:cNvPr>
          <p:cNvSpPr/>
          <p:nvPr/>
        </p:nvSpPr>
        <p:spPr>
          <a:xfrm>
            <a:off x="234844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568;p72">
            <a:extLst>
              <a:ext uri="{FF2B5EF4-FFF2-40B4-BE49-F238E27FC236}">
                <a16:creationId xmlns:a16="http://schemas.microsoft.com/office/drawing/2014/main" id="{E4AE5B69-98CC-4EC8-BDAA-25116B5A1762}"/>
              </a:ext>
            </a:extLst>
          </p:cNvPr>
          <p:cNvSpPr/>
          <p:nvPr/>
        </p:nvSpPr>
        <p:spPr>
          <a:xfrm>
            <a:off x="3223171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569;p72">
            <a:extLst>
              <a:ext uri="{FF2B5EF4-FFF2-40B4-BE49-F238E27FC236}">
                <a16:creationId xmlns:a16="http://schemas.microsoft.com/office/drawing/2014/main" id="{438C308F-2FCF-4A4C-9A64-FA455D66B696}"/>
              </a:ext>
            </a:extLst>
          </p:cNvPr>
          <p:cNvSpPr/>
          <p:nvPr/>
        </p:nvSpPr>
        <p:spPr>
          <a:xfrm>
            <a:off x="40978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570;p72">
            <a:extLst>
              <a:ext uri="{FF2B5EF4-FFF2-40B4-BE49-F238E27FC236}">
                <a16:creationId xmlns:a16="http://schemas.microsoft.com/office/drawing/2014/main" id="{1F769BF3-7DCF-41C5-B568-D6F9428E6F85}"/>
              </a:ext>
            </a:extLst>
          </p:cNvPr>
          <p:cNvSpPr/>
          <p:nvPr/>
        </p:nvSpPr>
        <p:spPr>
          <a:xfrm>
            <a:off x="40978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571;p72">
            <a:extLst>
              <a:ext uri="{FF2B5EF4-FFF2-40B4-BE49-F238E27FC236}">
                <a16:creationId xmlns:a16="http://schemas.microsoft.com/office/drawing/2014/main" id="{44EA4F85-0A5E-45D2-A16D-D8B9C8FAAE30}"/>
              </a:ext>
            </a:extLst>
          </p:cNvPr>
          <p:cNvSpPr/>
          <p:nvPr/>
        </p:nvSpPr>
        <p:spPr>
          <a:xfrm>
            <a:off x="4940046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572;p72">
            <a:extLst>
              <a:ext uri="{FF2B5EF4-FFF2-40B4-BE49-F238E27FC236}">
                <a16:creationId xmlns:a16="http://schemas.microsoft.com/office/drawing/2014/main" id="{7E43B808-8CC6-4AEC-81C5-837B6B5486C9}"/>
              </a:ext>
            </a:extLst>
          </p:cNvPr>
          <p:cNvSpPr/>
          <p:nvPr/>
        </p:nvSpPr>
        <p:spPr>
          <a:xfrm>
            <a:off x="2348446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573;p72">
            <a:extLst>
              <a:ext uri="{FF2B5EF4-FFF2-40B4-BE49-F238E27FC236}">
                <a16:creationId xmlns:a16="http://schemas.microsoft.com/office/drawing/2014/main" id="{F2CD80CA-83FD-42A5-BC0C-0C7D470CFD24}"/>
              </a:ext>
            </a:extLst>
          </p:cNvPr>
          <p:cNvSpPr/>
          <p:nvPr/>
        </p:nvSpPr>
        <p:spPr>
          <a:xfrm>
            <a:off x="8343996" y="2772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574;p72">
            <a:extLst>
              <a:ext uri="{FF2B5EF4-FFF2-40B4-BE49-F238E27FC236}">
                <a16:creationId xmlns:a16="http://schemas.microsoft.com/office/drawing/2014/main" id="{A886CF90-6D7B-4744-B1FE-0FC9B4D8CD07}"/>
              </a:ext>
            </a:extLst>
          </p:cNvPr>
          <p:cNvSpPr/>
          <p:nvPr/>
        </p:nvSpPr>
        <p:spPr>
          <a:xfrm>
            <a:off x="74567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575;p72">
            <a:extLst>
              <a:ext uri="{FF2B5EF4-FFF2-40B4-BE49-F238E27FC236}">
                <a16:creationId xmlns:a16="http://schemas.microsoft.com/office/drawing/2014/main" id="{437054E4-1BD8-40FB-A445-45ED34E2EE03}"/>
              </a:ext>
            </a:extLst>
          </p:cNvPr>
          <p:cNvSpPr/>
          <p:nvPr/>
        </p:nvSpPr>
        <p:spPr>
          <a:xfrm>
            <a:off x="10080221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576;p72">
            <a:extLst>
              <a:ext uri="{FF2B5EF4-FFF2-40B4-BE49-F238E27FC236}">
                <a16:creationId xmlns:a16="http://schemas.microsoft.com/office/drawing/2014/main" id="{B059EC54-F508-4D46-9184-A195D41ED36D}"/>
              </a:ext>
            </a:extLst>
          </p:cNvPr>
          <p:cNvSpPr/>
          <p:nvPr/>
        </p:nvSpPr>
        <p:spPr>
          <a:xfrm>
            <a:off x="10080221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577;p72">
            <a:extLst>
              <a:ext uri="{FF2B5EF4-FFF2-40B4-BE49-F238E27FC236}">
                <a16:creationId xmlns:a16="http://schemas.microsoft.com/office/drawing/2014/main" id="{1E14E4BD-9176-46EE-86BD-D68E06527C8D}"/>
              </a:ext>
            </a:extLst>
          </p:cNvPr>
          <p:cNvSpPr/>
          <p:nvPr/>
        </p:nvSpPr>
        <p:spPr>
          <a:xfrm>
            <a:off x="834399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578;p72">
            <a:extLst>
              <a:ext uri="{FF2B5EF4-FFF2-40B4-BE49-F238E27FC236}">
                <a16:creationId xmlns:a16="http://schemas.microsoft.com/office/drawing/2014/main" id="{4C2B6688-AB9E-4BE3-9848-36B283298F21}"/>
              </a:ext>
            </a:extLst>
          </p:cNvPr>
          <p:cNvSpPr/>
          <p:nvPr/>
        </p:nvSpPr>
        <p:spPr>
          <a:xfrm>
            <a:off x="9222159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579;p72">
            <a:extLst>
              <a:ext uri="{FF2B5EF4-FFF2-40B4-BE49-F238E27FC236}">
                <a16:creationId xmlns:a16="http://schemas.microsoft.com/office/drawing/2014/main" id="{2E955134-D938-4936-A1CA-73A39ADCDF25}"/>
              </a:ext>
            </a:extLst>
          </p:cNvPr>
          <p:cNvSpPr/>
          <p:nvPr/>
        </p:nvSpPr>
        <p:spPr>
          <a:xfrm>
            <a:off x="7456796" y="41488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580;p72">
            <a:extLst>
              <a:ext uri="{FF2B5EF4-FFF2-40B4-BE49-F238E27FC236}">
                <a16:creationId xmlns:a16="http://schemas.microsoft.com/office/drawing/2014/main" id="{5C157B05-3239-4EF8-9BAB-FD58E2995D8A}"/>
              </a:ext>
            </a:extLst>
          </p:cNvPr>
          <p:cNvSpPr/>
          <p:nvPr/>
        </p:nvSpPr>
        <p:spPr>
          <a:xfrm>
            <a:off x="494004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581;p72">
            <a:extLst>
              <a:ext uri="{FF2B5EF4-FFF2-40B4-BE49-F238E27FC236}">
                <a16:creationId xmlns:a16="http://schemas.microsoft.com/office/drawing/2014/main" id="{B3494F49-95BD-4673-9124-26EC32B744E6}"/>
              </a:ext>
            </a:extLst>
          </p:cNvPr>
          <p:cNvSpPr/>
          <p:nvPr/>
        </p:nvSpPr>
        <p:spPr>
          <a:xfrm>
            <a:off x="74567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582;p72">
            <a:extLst>
              <a:ext uri="{FF2B5EF4-FFF2-40B4-BE49-F238E27FC236}">
                <a16:creationId xmlns:a16="http://schemas.microsoft.com/office/drawing/2014/main" id="{EABB7295-94CE-4973-A57D-F3AD63D74BB6}"/>
              </a:ext>
            </a:extLst>
          </p:cNvPr>
          <p:cNvSpPr/>
          <p:nvPr/>
        </p:nvSpPr>
        <p:spPr>
          <a:xfrm>
            <a:off x="234844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583;p72">
            <a:extLst>
              <a:ext uri="{FF2B5EF4-FFF2-40B4-BE49-F238E27FC236}">
                <a16:creationId xmlns:a16="http://schemas.microsoft.com/office/drawing/2014/main" id="{87ABDA2A-C807-41CF-ACF8-DD61825639D9}"/>
              </a:ext>
            </a:extLst>
          </p:cNvPr>
          <p:cNvSpPr/>
          <p:nvPr/>
        </p:nvSpPr>
        <p:spPr>
          <a:xfrm>
            <a:off x="10080209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1584;p72">
            <a:extLst>
              <a:ext uri="{FF2B5EF4-FFF2-40B4-BE49-F238E27FC236}">
                <a16:creationId xmlns:a16="http://schemas.microsoft.com/office/drawing/2014/main" id="{001DA3E3-DC15-4CE1-B31C-A33A4F854852}"/>
              </a:ext>
            </a:extLst>
          </p:cNvPr>
          <p:cNvSpPr/>
          <p:nvPr/>
        </p:nvSpPr>
        <p:spPr>
          <a:xfrm>
            <a:off x="83439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3A84AE5A-DDFD-4FE2-BA19-6AC817708284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4" name="Google Shape;167;p18">
            <a:extLst>
              <a:ext uri="{FF2B5EF4-FFF2-40B4-BE49-F238E27FC236}">
                <a16:creationId xmlns:a16="http://schemas.microsoft.com/office/drawing/2014/main" id="{F6E10BAF-ADA0-40F9-9F23-F524A690401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C95C6C46-ED09-4FDC-AE61-100BCEE7C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186439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564;p72">
            <a:extLst>
              <a:ext uri="{FF2B5EF4-FFF2-40B4-BE49-F238E27FC236}">
                <a16:creationId xmlns:a16="http://schemas.microsoft.com/office/drawing/2014/main" id="{35DC62BD-4C08-4FB1-87AF-AEE2F039E0C8}"/>
              </a:ext>
            </a:extLst>
          </p:cNvPr>
          <p:cNvGraphicFramePr/>
          <p:nvPr/>
        </p:nvGraphicFramePr>
        <p:xfrm>
          <a:off x="2291421" y="202198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1565;p72">
            <a:extLst>
              <a:ext uri="{FF2B5EF4-FFF2-40B4-BE49-F238E27FC236}">
                <a16:creationId xmlns:a16="http://schemas.microsoft.com/office/drawing/2014/main" id="{FE0D81DF-EE89-441C-A92B-E63DE7B64EC9}"/>
              </a:ext>
            </a:extLst>
          </p:cNvPr>
          <p:cNvSpPr/>
          <p:nvPr/>
        </p:nvSpPr>
        <p:spPr>
          <a:xfrm>
            <a:off x="4097896" y="27841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1566;p72">
            <a:extLst>
              <a:ext uri="{FF2B5EF4-FFF2-40B4-BE49-F238E27FC236}">
                <a16:creationId xmlns:a16="http://schemas.microsoft.com/office/drawing/2014/main" id="{E8F7C787-2A1A-4FC0-992A-20D08D82BA16}"/>
              </a:ext>
            </a:extLst>
          </p:cNvPr>
          <p:cNvSpPr/>
          <p:nvPr/>
        </p:nvSpPr>
        <p:spPr>
          <a:xfrm>
            <a:off x="4940046" y="20980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1567;p72">
            <a:extLst>
              <a:ext uri="{FF2B5EF4-FFF2-40B4-BE49-F238E27FC236}">
                <a16:creationId xmlns:a16="http://schemas.microsoft.com/office/drawing/2014/main" id="{E56BAE94-B07E-4DCC-AA6E-B58CDE5F1D54}"/>
              </a:ext>
            </a:extLst>
          </p:cNvPr>
          <p:cNvSpPr/>
          <p:nvPr/>
        </p:nvSpPr>
        <p:spPr>
          <a:xfrm>
            <a:off x="234844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1568;p72">
            <a:extLst>
              <a:ext uri="{FF2B5EF4-FFF2-40B4-BE49-F238E27FC236}">
                <a16:creationId xmlns:a16="http://schemas.microsoft.com/office/drawing/2014/main" id="{E4AE5B69-98CC-4EC8-BDAA-25116B5A1762}"/>
              </a:ext>
            </a:extLst>
          </p:cNvPr>
          <p:cNvSpPr/>
          <p:nvPr/>
        </p:nvSpPr>
        <p:spPr>
          <a:xfrm>
            <a:off x="3223171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1569;p72">
            <a:extLst>
              <a:ext uri="{FF2B5EF4-FFF2-40B4-BE49-F238E27FC236}">
                <a16:creationId xmlns:a16="http://schemas.microsoft.com/office/drawing/2014/main" id="{438C308F-2FCF-4A4C-9A64-FA455D66B696}"/>
              </a:ext>
            </a:extLst>
          </p:cNvPr>
          <p:cNvSpPr/>
          <p:nvPr/>
        </p:nvSpPr>
        <p:spPr>
          <a:xfrm>
            <a:off x="40978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1570;p72">
            <a:extLst>
              <a:ext uri="{FF2B5EF4-FFF2-40B4-BE49-F238E27FC236}">
                <a16:creationId xmlns:a16="http://schemas.microsoft.com/office/drawing/2014/main" id="{1F769BF3-7DCF-41C5-B568-D6F9428E6F85}"/>
              </a:ext>
            </a:extLst>
          </p:cNvPr>
          <p:cNvSpPr/>
          <p:nvPr/>
        </p:nvSpPr>
        <p:spPr>
          <a:xfrm>
            <a:off x="40978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1571;p72">
            <a:extLst>
              <a:ext uri="{FF2B5EF4-FFF2-40B4-BE49-F238E27FC236}">
                <a16:creationId xmlns:a16="http://schemas.microsoft.com/office/drawing/2014/main" id="{44EA4F85-0A5E-45D2-A16D-D8B9C8FAAE30}"/>
              </a:ext>
            </a:extLst>
          </p:cNvPr>
          <p:cNvSpPr/>
          <p:nvPr/>
        </p:nvSpPr>
        <p:spPr>
          <a:xfrm>
            <a:off x="4940046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1572;p72">
            <a:extLst>
              <a:ext uri="{FF2B5EF4-FFF2-40B4-BE49-F238E27FC236}">
                <a16:creationId xmlns:a16="http://schemas.microsoft.com/office/drawing/2014/main" id="{7E43B808-8CC6-4AEC-81C5-837B6B5486C9}"/>
              </a:ext>
            </a:extLst>
          </p:cNvPr>
          <p:cNvSpPr/>
          <p:nvPr/>
        </p:nvSpPr>
        <p:spPr>
          <a:xfrm>
            <a:off x="2348446" y="4125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1573;p72">
            <a:extLst>
              <a:ext uri="{FF2B5EF4-FFF2-40B4-BE49-F238E27FC236}">
                <a16:creationId xmlns:a16="http://schemas.microsoft.com/office/drawing/2014/main" id="{F2CD80CA-83FD-42A5-BC0C-0C7D470CFD24}"/>
              </a:ext>
            </a:extLst>
          </p:cNvPr>
          <p:cNvSpPr/>
          <p:nvPr/>
        </p:nvSpPr>
        <p:spPr>
          <a:xfrm>
            <a:off x="8343996" y="27722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1574;p72">
            <a:extLst>
              <a:ext uri="{FF2B5EF4-FFF2-40B4-BE49-F238E27FC236}">
                <a16:creationId xmlns:a16="http://schemas.microsoft.com/office/drawing/2014/main" id="{A886CF90-6D7B-4744-B1FE-0FC9B4D8CD07}"/>
              </a:ext>
            </a:extLst>
          </p:cNvPr>
          <p:cNvSpPr/>
          <p:nvPr/>
        </p:nvSpPr>
        <p:spPr>
          <a:xfrm>
            <a:off x="74567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1575;p72">
            <a:extLst>
              <a:ext uri="{FF2B5EF4-FFF2-40B4-BE49-F238E27FC236}">
                <a16:creationId xmlns:a16="http://schemas.microsoft.com/office/drawing/2014/main" id="{437054E4-1BD8-40FB-A445-45ED34E2EE03}"/>
              </a:ext>
            </a:extLst>
          </p:cNvPr>
          <p:cNvSpPr/>
          <p:nvPr/>
        </p:nvSpPr>
        <p:spPr>
          <a:xfrm>
            <a:off x="10080221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1576;p72">
            <a:extLst>
              <a:ext uri="{FF2B5EF4-FFF2-40B4-BE49-F238E27FC236}">
                <a16:creationId xmlns:a16="http://schemas.microsoft.com/office/drawing/2014/main" id="{B059EC54-F508-4D46-9184-A195D41ED36D}"/>
              </a:ext>
            </a:extLst>
          </p:cNvPr>
          <p:cNvSpPr/>
          <p:nvPr/>
        </p:nvSpPr>
        <p:spPr>
          <a:xfrm>
            <a:off x="10080221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1577;p72">
            <a:extLst>
              <a:ext uri="{FF2B5EF4-FFF2-40B4-BE49-F238E27FC236}">
                <a16:creationId xmlns:a16="http://schemas.microsoft.com/office/drawing/2014/main" id="{1E14E4BD-9176-46EE-86BD-D68E06527C8D}"/>
              </a:ext>
            </a:extLst>
          </p:cNvPr>
          <p:cNvSpPr/>
          <p:nvPr/>
        </p:nvSpPr>
        <p:spPr>
          <a:xfrm>
            <a:off x="834399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1578;p72">
            <a:extLst>
              <a:ext uri="{FF2B5EF4-FFF2-40B4-BE49-F238E27FC236}">
                <a16:creationId xmlns:a16="http://schemas.microsoft.com/office/drawing/2014/main" id="{4C2B6688-AB9E-4BE3-9848-36B283298F21}"/>
              </a:ext>
            </a:extLst>
          </p:cNvPr>
          <p:cNvSpPr/>
          <p:nvPr/>
        </p:nvSpPr>
        <p:spPr>
          <a:xfrm>
            <a:off x="9222159" y="41206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1579;p72">
            <a:extLst>
              <a:ext uri="{FF2B5EF4-FFF2-40B4-BE49-F238E27FC236}">
                <a16:creationId xmlns:a16="http://schemas.microsoft.com/office/drawing/2014/main" id="{2E955134-D938-4936-A1CA-73A39ADCDF25}"/>
              </a:ext>
            </a:extLst>
          </p:cNvPr>
          <p:cNvSpPr/>
          <p:nvPr/>
        </p:nvSpPr>
        <p:spPr>
          <a:xfrm>
            <a:off x="7456796" y="414883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1580;p72">
            <a:extLst>
              <a:ext uri="{FF2B5EF4-FFF2-40B4-BE49-F238E27FC236}">
                <a16:creationId xmlns:a16="http://schemas.microsoft.com/office/drawing/2014/main" id="{5C157B05-3239-4EF8-9BAB-FD58E2995D8A}"/>
              </a:ext>
            </a:extLst>
          </p:cNvPr>
          <p:cNvSpPr/>
          <p:nvPr/>
        </p:nvSpPr>
        <p:spPr>
          <a:xfrm>
            <a:off x="4940046" y="34464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1581;p72">
            <a:extLst>
              <a:ext uri="{FF2B5EF4-FFF2-40B4-BE49-F238E27FC236}">
                <a16:creationId xmlns:a16="http://schemas.microsoft.com/office/drawing/2014/main" id="{B3494F49-95BD-4673-9124-26EC32B744E6}"/>
              </a:ext>
            </a:extLst>
          </p:cNvPr>
          <p:cNvSpPr/>
          <p:nvPr/>
        </p:nvSpPr>
        <p:spPr>
          <a:xfrm>
            <a:off x="7456796" y="34605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1582;p72">
            <a:extLst>
              <a:ext uri="{FF2B5EF4-FFF2-40B4-BE49-F238E27FC236}">
                <a16:creationId xmlns:a16="http://schemas.microsoft.com/office/drawing/2014/main" id="{EABB7295-94CE-4973-A57D-F3AD63D74BB6}"/>
              </a:ext>
            </a:extLst>
          </p:cNvPr>
          <p:cNvSpPr/>
          <p:nvPr/>
        </p:nvSpPr>
        <p:spPr>
          <a:xfrm>
            <a:off x="234844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1583;p72">
            <a:extLst>
              <a:ext uri="{FF2B5EF4-FFF2-40B4-BE49-F238E27FC236}">
                <a16:creationId xmlns:a16="http://schemas.microsoft.com/office/drawing/2014/main" id="{87ABDA2A-C807-41CF-ACF8-DD61825639D9}"/>
              </a:ext>
            </a:extLst>
          </p:cNvPr>
          <p:cNvSpPr/>
          <p:nvPr/>
        </p:nvSpPr>
        <p:spPr>
          <a:xfrm>
            <a:off x="10080209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1584;p72">
            <a:extLst>
              <a:ext uri="{FF2B5EF4-FFF2-40B4-BE49-F238E27FC236}">
                <a16:creationId xmlns:a16="http://schemas.microsoft.com/office/drawing/2014/main" id="{001DA3E3-DC15-4CE1-B31C-A33A4F854852}"/>
              </a:ext>
            </a:extLst>
          </p:cNvPr>
          <p:cNvSpPr/>
          <p:nvPr/>
        </p:nvSpPr>
        <p:spPr>
          <a:xfrm>
            <a:off x="8343996" y="21077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3A84AE5A-DDFD-4FE2-BA19-6AC817708284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806;p45">
            <a:extLst>
              <a:ext uri="{FF2B5EF4-FFF2-40B4-BE49-F238E27FC236}">
                <a16:creationId xmlns:a16="http://schemas.microsoft.com/office/drawing/2014/main" id="{9655690A-9284-41F6-9B54-40823697E5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B48BDE12-E3D8-4634-BCE7-D264316FA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012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34;p61">
            <a:extLst>
              <a:ext uri="{FF2B5EF4-FFF2-40B4-BE49-F238E27FC236}">
                <a16:creationId xmlns:a16="http://schemas.microsoft.com/office/drawing/2014/main" id="{B5ED107E-6C17-40FE-8BD1-84DD25A669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7576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35;p61">
            <a:extLst>
              <a:ext uri="{FF2B5EF4-FFF2-40B4-BE49-F238E27FC236}">
                <a16:creationId xmlns:a16="http://schemas.microsoft.com/office/drawing/2014/main" id="{99582BAC-CAA6-452C-B3CB-940785D7AD5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871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Picture 1">
            <a:extLst>
              <a:ext uri="{FF2B5EF4-FFF2-40B4-BE49-F238E27FC236}">
                <a16:creationId xmlns:a16="http://schemas.microsoft.com/office/drawing/2014/main" id="{10415CD6-8FAB-4CB0-AAAF-7035A5748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3824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1;p61">
            <a:extLst>
              <a:ext uri="{FF2B5EF4-FFF2-40B4-BE49-F238E27FC236}">
                <a16:creationId xmlns:a16="http://schemas.microsoft.com/office/drawing/2014/main" id="{A56052DC-A9FD-426A-A830-A7705FC87C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5787" y="20545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32;p61">
            <a:extLst>
              <a:ext uri="{FF2B5EF4-FFF2-40B4-BE49-F238E27FC236}">
                <a16:creationId xmlns:a16="http://schemas.microsoft.com/office/drawing/2014/main" id="{5708E781-1A58-4C2D-9003-9ABA12427AF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287" y="2478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3;p61">
            <a:extLst>
              <a:ext uri="{FF2B5EF4-FFF2-40B4-BE49-F238E27FC236}">
                <a16:creationId xmlns:a16="http://schemas.microsoft.com/office/drawing/2014/main" id="{608914B4-F090-43C5-8BAA-E771FCA980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0137" y="29721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6;p61">
            <a:extLst>
              <a:ext uri="{FF2B5EF4-FFF2-40B4-BE49-F238E27FC236}">
                <a16:creationId xmlns:a16="http://schemas.microsoft.com/office/drawing/2014/main" id="{349AC40D-CA67-4424-9184-77D33043188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7712" y="1979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7;p61">
            <a:extLst>
              <a:ext uri="{FF2B5EF4-FFF2-40B4-BE49-F238E27FC236}">
                <a16:creationId xmlns:a16="http://schemas.microsoft.com/office/drawing/2014/main" id="{54B649CC-A8D4-44C7-A13E-34174EB8F88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6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38;p61">
            <a:extLst>
              <a:ext uri="{FF2B5EF4-FFF2-40B4-BE49-F238E27FC236}">
                <a16:creationId xmlns:a16="http://schemas.microsoft.com/office/drawing/2014/main" id="{3A7F9206-BC2D-48D4-A410-1A99E3F48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4112" y="32318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9;p61">
            <a:extLst>
              <a:ext uri="{FF2B5EF4-FFF2-40B4-BE49-F238E27FC236}">
                <a16:creationId xmlns:a16="http://schemas.microsoft.com/office/drawing/2014/main" id="{E8DA41BE-3B7F-4B43-A94F-120443EC35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5037" y="35249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0;p61">
            <a:extLst>
              <a:ext uri="{FF2B5EF4-FFF2-40B4-BE49-F238E27FC236}">
                <a16:creationId xmlns:a16="http://schemas.microsoft.com/office/drawing/2014/main" id="{CA97345E-DF1E-4E7D-9AC7-F5E6F40F93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9575" y="36260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1;p61">
            <a:extLst>
              <a:ext uri="{FF2B5EF4-FFF2-40B4-BE49-F238E27FC236}">
                <a16:creationId xmlns:a16="http://schemas.microsoft.com/office/drawing/2014/main" id="{292816A8-CA1A-4029-88EC-03397AC8CA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8287" y="287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2;p61">
            <a:extLst>
              <a:ext uri="{FF2B5EF4-FFF2-40B4-BE49-F238E27FC236}">
                <a16:creationId xmlns:a16="http://schemas.microsoft.com/office/drawing/2014/main" id="{3E11BEC8-AB3B-4E5E-AA0F-688C2A43FD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34125" y="17245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3;p61">
            <a:extLst>
              <a:ext uri="{FF2B5EF4-FFF2-40B4-BE49-F238E27FC236}">
                <a16:creationId xmlns:a16="http://schemas.microsoft.com/office/drawing/2014/main" id="{A3DA2181-9645-4D0C-98FD-A800EB8398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462" y="21409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61">
            <a:extLst>
              <a:ext uri="{FF2B5EF4-FFF2-40B4-BE49-F238E27FC236}">
                <a16:creationId xmlns:a16="http://schemas.microsoft.com/office/drawing/2014/main" id="{F93DC5DE-9715-4AAE-9F8C-7CBD2700C8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337" y="36841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61">
            <a:extLst>
              <a:ext uri="{FF2B5EF4-FFF2-40B4-BE49-F238E27FC236}">
                <a16:creationId xmlns:a16="http://schemas.microsoft.com/office/drawing/2014/main" id="{65D4BF60-ED7F-4E71-8BFB-E9CBE9340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0762" y="41219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61">
            <a:extLst>
              <a:ext uri="{FF2B5EF4-FFF2-40B4-BE49-F238E27FC236}">
                <a16:creationId xmlns:a16="http://schemas.microsoft.com/office/drawing/2014/main" id="{F6CA6217-C93B-46CD-8C78-1F04F3D916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7187" y="42550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61">
            <a:extLst>
              <a:ext uri="{FF2B5EF4-FFF2-40B4-BE49-F238E27FC236}">
                <a16:creationId xmlns:a16="http://schemas.microsoft.com/office/drawing/2014/main" id="{A2BD8725-67BF-4FDB-806A-BE0A6D707B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25337" y="40810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8;p61">
            <a:extLst>
              <a:ext uri="{FF2B5EF4-FFF2-40B4-BE49-F238E27FC236}">
                <a16:creationId xmlns:a16="http://schemas.microsoft.com/office/drawing/2014/main" id="{C04EDF08-8648-41F2-B8CD-C9923E204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630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50;p61">
            <a:extLst>
              <a:ext uri="{FF2B5EF4-FFF2-40B4-BE49-F238E27FC236}">
                <a16:creationId xmlns:a16="http://schemas.microsoft.com/office/drawing/2014/main" id="{00354878-A316-49D7-8971-1D31B6A051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6162" y="203620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52;p61">
            <a:extLst>
              <a:ext uri="{FF2B5EF4-FFF2-40B4-BE49-F238E27FC236}">
                <a16:creationId xmlns:a16="http://schemas.microsoft.com/office/drawing/2014/main" id="{C2417873-CA47-414E-A898-689033AA76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22462" y="29125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53;p61">
            <a:extLst>
              <a:ext uri="{FF2B5EF4-FFF2-40B4-BE49-F238E27FC236}">
                <a16:creationId xmlns:a16="http://schemas.microsoft.com/office/drawing/2014/main" id="{0E73F305-3789-4227-A5C3-62791FB0108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69062" y="140076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54;p61">
            <a:extLst>
              <a:ext uri="{FF2B5EF4-FFF2-40B4-BE49-F238E27FC236}">
                <a16:creationId xmlns:a16="http://schemas.microsoft.com/office/drawing/2014/main" id="{D7F07CBB-8A2E-44B5-8ABC-D32F6F18BF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4162" y="279479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55;p61">
            <a:extLst>
              <a:ext uri="{FF2B5EF4-FFF2-40B4-BE49-F238E27FC236}">
                <a16:creationId xmlns:a16="http://schemas.microsoft.com/office/drawing/2014/main" id="{A9844571-9668-4777-AF9A-DBFD26A3B2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987" y="376134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7;p61">
            <a:extLst>
              <a:ext uri="{FF2B5EF4-FFF2-40B4-BE49-F238E27FC236}">
                <a16:creationId xmlns:a16="http://schemas.microsoft.com/office/drawing/2014/main" id="{E8B94FD5-88FD-475A-ADA0-3EC5776102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8137" y="203621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58;p61">
            <a:extLst>
              <a:ext uri="{FF2B5EF4-FFF2-40B4-BE49-F238E27FC236}">
                <a16:creationId xmlns:a16="http://schemas.microsoft.com/office/drawing/2014/main" id="{41A4B555-DA94-405C-BDDF-7D2A22B831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2862" y="344861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CDB0D8E-827F-484E-890E-FB1172F09EA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083F9-2AB0-45D2-83CC-6AC7ED1D36F1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4.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29" name="Google Shape;319;p25">
            <a:extLst>
              <a:ext uri="{FF2B5EF4-FFF2-40B4-BE49-F238E27FC236}">
                <a16:creationId xmlns:a16="http://schemas.microsoft.com/office/drawing/2014/main" id="{02B4CF00-53BA-4ABB-AE22-2778972288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5237" y="2079162"/>
            <a:ext cx="637770" cy="71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19;p25">
            <a:extLst>
              <a:ext uri="{FF2B5EF4-FFF2-40B4-BE49-F238E27FC236}">
                <a16:creationId xmlns:a16="http://schemas.microsoft.com/office/drawing/2014/main" id="{FA7C0B6D-9D59-47FB-ADB6-704F72705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8954" y="2732987"/>
            <a:ext cx="637770" cy="71563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A53168A-7FF9-4347-A8FF-FCDC91CF5894}"/>
              </a:ext>
            </a:extLst>
          </p:cNvPr>
          <p:cNvSpPr txBox="1"/>
          <p:nvPr/>
        </p:nvSpPr>
        <p:spPr>
          <a:xfrm>
            <a:off x="5378753" y="2900925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20DA83-1FAF-47BA-A706-21EE824DD04F}"/>
              </a:ext>
            </a:extLst>
          </p:cNvPr>
          <p:cNvSpPr txBox="1"/>
          <p:nvPr/>
        </p:nvSpPr>
        <p:spPr>
          <a:xfrm>
            <a:off x="7387817" y="2267700"/>
            <a:ext cx="28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4100F1-1E34-4125-B924-4252A45F20CC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34" name="Picture 1">
            <a:extLst>
              <a:ext uri="{FF2B5EF4-FFF2-40B4-BE49-F238E27FC236}">
                <a16:creationId xmlns:a16="http://schemas.microsoft.com/office/drawing/2014/main" id="{99982EFC-9AFA-42D9-B9B5-2DB937C42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333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1" grpId="0"/>
      <p:bldP spid="32" grpId="0"/>
      <p:bldP spid="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32;p84">
            <a:extLst>
              <a:ext uri="{FF2B5EF4-FFF2-40B4-BE49-F238E27FC236}">
                <a16:creationId xmlns:a16="http://schemas.microsoft.com/office/drawing/2014/main" id="{F8B0079C-3ED4-4479-A48B-B467D95528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30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33;p84">
            <a:extLst>
              <a:ext uri="{FF2B5EF4-FFF2-40B4-BE49-F238E27FC236}">
                <a16:creationId xmlns:a16="http://schemas.microsoft.com/office/drawing/2014/main" id="{70402AE2-7E0F-4136-8594-613A255AB5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10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34;p84">
            <a:extLst>
              <a:ext uri="{FF2B5EF4-FFF2-40B4-BE49-F238E27FC236}">
                <a16:creationId xmlns:a16="http://schemas.microsoft.com/office/drawing/2014/main" id="{D946EE20-1B91-4C2D-8B54-6C38C0651E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81901" y="21078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35;p84">
            <a:extLst>
              <a:ext uri="{FF2B5EF4-FFF2-40B4-BE49-F238E27FC236}">
                <a16:creationId xmlns:a16="http://schemas.microsoft.com/office/drawing/2014/main" id="{56396766-FAD1-4BDD-889F-ED8B996519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23401" y="2531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36;p84">
            <a:extLst>
              <a:ext uri="{FF2B5EF4-FFF2-40B4-BE49-F238E27FC236}">
                <a16:creationId xmlns:a16="http://schemas.microsoft.com/office/drawing/2014/main" id="{90F5CD2D-24FD-44B4-A63C-0FCD61E267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6251" y="3025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37;p84">
            <a:extLst>
              <a:ext uri="{FF2B5EF4-FFF2-40B4-BE49-F238E27FC236}">
                <a16:creationId xmlns:a16="http://schemas.microsoft.com/office/drawing/2014/main" id="{51F0E6C9-C1BA-4D4B-8037-71C7A6C0DE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38;p84">
            <a:extLst>
              <a:ext uri="{FF2B5EF4-FFF2-40B4-BE49-F238E27FC236}">
                <a16:creationId xmlns:a16="http://schemas.microsoft.com/office/drawing/2014/main" id="{6DA23288-DB34-40D7-AF37-579E033EB1D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5482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39;p84">
            <a:extLst>
              <a:ext uri="{FF2B5EF4-FFF2-40B4-BE49-F238E27FC236}">
                <a16:creationId xmlns:a16="http://schemas.microsoft.com/office/drawing/2014/main" id="{7EBBA98B-7A47-4A6C-86D5-BF9CC3FBF5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2382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40;p84">
            <a:extLst>
              <a:ext uri="{FF2B5EF4-FFF2-40B4-BE49-F238E27FC236}">
                <a16:creationId xmlns:a16="http://schemas.microsoft.com/office/drawing/2014/main" id="{450F864B-73EF-4566-AD1B-EF9B696634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07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41;p84">
            <a:extLst>
              <a:ext uri="{FF2B5EF4-FFF2-40B4-BE49-F238E27FC236}">
                <a16:creationId xmlns:a16="http://schemas.microsoft.com/office/drawing/2014/main" id="{4236EA86-9728-409A-9309-E5FDA36659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226" y="32851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42;p84">
            <a:extLst>
              <a:ext uri="{FF2B5EF4-FFF2-40B4-BE49-F238E27FC236}">
                <a16:creationId xmlns:a16="http://schemas.microsoft.com/office/drawing/2014/main" id="{19654151-8FEE-46DA-996A-119731A046E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81151" y="35781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43;p84">
            <a:extLst>
              <a:ext uri="{FF2B5EF4-FFF2-40B4-BE49-F238E27FC236}">
                <a16:creationId xmlns:a16="http://schemas.microsoft.com/office/drawing/2014/main" id="{E051404B-34E3-47DC-96E3-54C585E015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15689" y="36792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44;p84">
            <a:extLst>
              <a:ext uri="{FF2B5EF4-FFF2-40B4-BE49-F238E27FC236}">
                <a16:creationId xmlns:a16="http://schemas.microsoft.com/office/drawing/2014/main" id="{7F14A93F-BC50-49F6-9FA9-AE9CE9A636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64401" y="292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45;p84">
            <a:extLst>
              <a:ext uri="{FF2B5EF4-FFF2-40B4-BE49-F238E27FC236}">
                <a16:creationId xmlns:a16="http://schemas.microsoft.com/office/drawing/2014/main" id="{66AB947E-92BE-4776-9801-3B50070614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0239" y="1777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46;p84">
            <a:extLst>
              <a:ext uri="{FF2B5EF4-FFF2-40B4-BE49-F238E27FC236}">
                <a16:creationId xmlns:a16="http://schemas.microsoft.com/office/drawing/2014/main" id="{EFCEE1E2-DF1E-400D-96B0-6583234D72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21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47;p84">
            <a:extLst>
              <a:ext uri="{FF2B5EF4-FFF2-40B4-BE49-F238E27FC236}">
                <a16:creationId xmlns:a16="http://schemas.microsoft.com/office/drawing/2014/main" id="{F4CF74C5-A040-4BD3-895B-A64571B9B7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70451" y="3737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48;p84">
            <a:extLst>
              <a:ext uri="{FF2B5EF4-FFF2-40B4-BE49-F238E27FC236}">
                <a16:creationId xmlns:a16="http://schemas.microsoft.com/office/drawing/2014/main" id="{EFF284EE-6627-4280-B040-C864DBFE51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168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49;p84">
            <a:extLst>
              <a:ext uri="{FF2B5EF4-FFF2-40B4-BE49-F238E27FC236}">
                <a16:creationId xmlns:a16="http://schemas.microsoft.com/office/drawing/2014/main" id="{B524AB18-6027-469B-8E24-9BB7EA9637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63301" y="43083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50;p84">
            <a:extLst>
              <a:ext uri="{FF2B5EF4-FFF2-40B4-BE49-F238E27FC236}">
                <a16:creationId xmlns:a16="http://schemas.microsoft.com/office/drawing/2014/main" id="{DDFD70E1-156B-4829-B592-572F7A5CF0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1451" y="413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51;p84">
            <a:extLst>
              <a:ext uri="{FF2B5EF4-FFF2-40B4-BE49-F238E27FC236}">
                <a16:creationId xmlns:a16="http://schemas.microsoft.com/office/drawing/2014/main" id="{A0F88EA5-D18F-4583-9AFD-13080DCE35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19201" y="3814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52;p84">
            <a:extLst>
              <a:ext uri="{FF2B5EF4-FFF2-40B4-BE49-F238E27FC236}">
                <a16:creationId xmlns:a16="http://schemas.microsoft.com/office/drawing/2014/main" id="{215CA742-9B94-4F0B-BBD5-CB451148E76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78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53;p84">
            <a:extLst>
              <a:ext uri="{FF2B5EF4-FFF2-40B4-BE49-F238E27FC236}">
                <a16:creationId xmlns:a16="http://schemas.microsoft.com/office/drawing/2014/main" id="{C346F1D9-502E-46AC-A416-2594C815C4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02276" y="20894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54;p84">
            <a:extLst>
              <a:ext uri="{FF2B5EF4-FFF2-40B4-BE49-F238E27FC236}">
                <a16:creationId xmlns:a16="http://schemas.microsoft.com/office/drawing/2014/main" id="{FB1AA971-D25B-4B22-A5D6-899EE98B9D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1695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55;p84">
            <a:extLst>
              <a:ext uri="{FF2B5EF4-FFF2-40B4-BE49-F238E27FC236}">
                <a16:creationId xmlns:a16="http://schemas.microsoft.com/office/drawing/2014/main" id="{D8D1E2CC-554A-43A7-A2E6-CB46C9D22D6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78576" y="2965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56;p84">
            <a:extLst>
              <a:ext uri="{FF2B5EF4-FFF2-40B4-BE49-F238E27FC236}">
                <a16:creationId xmlns:a16="http://schemas.microsoft.com/office/drawing/2014/main" id="{70059700-C47C-4AF0-A85F-DB62C0415A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5176" y="1454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57;p84">
            <a:extLst>
              <a:ext uri="{FF2B5EF4-FFF2-40B4-BE49-F238E27FC236}">
                <a16:creationId xmlns:a16="http://schemas.microsoft.com/office/drawing/2014/main" id="{B02D5FE4-E20B-45D6-9ACA-6F3EB65EB1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58;p84">
            <a:extLst>
              <a:ext uri="{FF2B5EF4-FFF2-40B4-BE49-F238E27FC236}">
                <a16:creationId xmlns:a16="http://schemas.microsoft.com/office/drawing/2014/main" id="{592CA978-0AAE-4BA3-BDDD-7783971DA36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0676" y="3540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959;p84">
            <a:extLst>
              <a:ext uri="{FF2B5EF4-FFF2-40B4-BE49-F238E27FC236}">
                <a16:creationId xmlns:a16="http://schemas.microsoft.com/office/drawing/2014/main" id="{CD0F844D-1D8E-4040-B758-566A578E4A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4391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960;p84">
            <a:extLst>
              <a:ext uri="{FF2B5EF4-FFF2-40B4-BE49-F238E27FC236}">
                <a16:creationId xmlns:a16="http://schemas.microsoft.com/office/drawing/2014/main" id="{A2F449EA-B3F9-48FF-A03C-9962A1410A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24251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961;p84">
            <a:extLst>
              <a:ext uri="{FF2B5EF4-FFF2-40B4-BE49-F238E27FC236}">
                <a16:creationId xmlns:a16="http://schemas.microsoft.com/office/drawing/2014/main" id="{2B24E13D-1649-42C5-816F-F1CA425C86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518976" y="3501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62;p84">
            <a:extLst>
              <a:ext uri="{FF2B5EF4-FFF2-40B4-BE49-F238E27FC236}">
                <a16:creationId xmlns:a16="http://schemas.microsoft.com/office/drawing/2014/main" id="{413F8234-B993-4EE5-BE09-AFF122FBC7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963;p84">
            <a:extLst>
              <a:ext uri="{FF2B5EF4-FFF2-40B4-BE49-F238E27FC236}">
                <a16:creationId xmlns:a16="http://schemas.microsoft.com/office/drawing/2014/main" id="{A7C3039E-DFAC-4E62-A505-FFB64940FF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964;p84">
            <a:extLst>
              <a:ext uri="{FF2B5EF4-FFF2-40B4-BE49-F238E27FC236}">
                <a16:creationId xmlns:a16="http://schemas.microsoft.com/office/drawing/2014/main" id="{B268FBF7-853C-4467-8A0E-6069714DFB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25201" y="3606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965;p84">
            <a:extLst>
              <a:ext uri="{FF2B5EF4-FFF2-40B4-BE49-F238E27FC236}">
                <a16:creationId xmlns:a16="http://schemas.microsoft.com/office/drawing/2014/main" id="{18DC7F82-9009-476E-8159-7612CE79E52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2976" y="13787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966;p84">
            <a:extLst>
              <a:ext uri="{FF2B5EF4-FFF2-40B4-BE49-F238E27FC236}">
                <a16:creationId xmlns:a16="http://schemas.microsoft.com/office/drawing/2014/main" id="{DD4B077A-C4FD-4C8B-9B16-2BA8BAE4C7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4101" y="26313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967;p84">
            <a:extLst>
              <a:ext uri="{FF2B5EF4-FFF2-40B4-BE49-F238E27FC236}">
                <a16:creationId xmlns:a16="http://schemas.microsoft.com/office/drawing/2014/main" id="{4D9C0BDB-35BB-430E-8B00-3B517B92F2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5376" y="17595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0DFF6535-C793-4550-AE80-31686C349F77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E12782-C78C-4B87-A283-E1F75983C3E3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8A915D25-E422-45E0-8F19-9558F85F6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603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73;p85">
            <a:extLst>
              <a:ext uri="{FF2B5EF4-FFF2-40B4-BE49-F238E27FC236}">
                <a16:creationId xmlns:a16="http://schemas.microsoft.com/office/drawing/2014/main" id="{3E9975B7-8D34-4A79-8206-6C9E7C32C9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95472" y="1552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74;p85">
            <a:extLst>
              <a:ext uri="{FF2B5EF4-FFF2-40B4-BE49-F238E27FC236}">
                <a16:creationId xmlns:a16="http://schemas.microsoft.com/office/drawing/2014/main" id="{117364DC-508A-457F-9AF0-9FD26DAA2BE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51547" y="1504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75;p85">
            <a:extLst>
              <a:ext uri="{FF2B5EF4-FFF2-40B4-BE49-F238E27FC236}">
                <a16:creationId xmlns:a16="http://schemas.microsoft.com/office/drawing/2014/main" id="{44F35A83-C4F6-473D-91E0-B5102D394A2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4347" y="23298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76;p85">
            <a:extLst>
              <a:ext uri="{FF2B5EF4-FFF2-40B4-BE49-F238E27FC236}">
                <a16:creationId xmlns:a16="http://schemas.microsoft.com/office/drawing/2014/main" id="{ED320EF3-2013-46C7-8429-5470E8366C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5847" y="2753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77;p85">
            <a:extLst>
              <a:ext uri="{FF2B5EF4-FFF2-40B4-BE49-F238E27FC236}">
                <a16:creationId xmlns:a16="http://schemas.microsoft.com/office/drawing/2014/main" id="{CBB807F9-9013-45EF-8D96-8F8556BCB29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08697" y="32474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78;p85">
            <a:extLst>
              <a:ext uri="{FF2B5EF4-FFF2-40B4-BE49-F238E27FC236}">
                <a16:creationId xmlns:a16="http://schemas.microsoft.com/office/drawing/2014/main" id="{FB4994E4-5440-4350-BB72-D95066BF83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4322" y="2254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79;p85">
            <a:extLst>
              <a:ext uri="{FF2B5EF4-FFF2-40B4-BE49-F238E27FC236}">
                <a16:creationId xmlns:a16="http://schemas.microsoft.com/office/drawing/2014/main" id="{3585F1ED-8FD3-478C-8E4A-50E7BEC3A8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727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80;p85">
            <a:extLst>
              <a:ext uri="{FF2B5EF4-FFF2-40B4-BE49-F238E27FC236}">
                <a16:creationId xmlns:a16="http://schemas.microsoft.com/office/drawing/2014/main" id="{39B9B117-541F-480F-A3F8-5681136C960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46272" y="2254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81;p85">
            <a:extLst>
              <a:ext uri="{FF2B5EF4-FFF2-40B4-BE49-F238E27FC236}">
                <a16:creationId xmlns:a16="http://schemas.microsoft.com/office/drawing/2014/main" id="{9179F002-B5CA-43F9-A85D-64CC0EAF48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8322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82;p85">
            <a:extLst>
              <a:ext uri="{FF2B5EF4-FFF2-40B4-BE49-F238E27FC236}">
                <a16:creationId xmlns:a16="http://schemas.microsoft.com/office/drawing/2014/main" id="{CA075E86-C501-474A-AEA8-0D1DA0A2A2D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72672" y="35071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83;p85">
            <a:extLst>
              <a:ext uri="{FF2B5EF4-FFF2-40B4-BE49-F238E27FC236}">
                <a16:creationId xmlns:a16="http://schemas.microsoft.com/office/drawing/2014/main" id="{2B1115ED-C627-42F2-8301-1AD6C15F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3597" y="38001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84;p85">
            <a:extLst>
              <a:ext uri="{FF2B5EF4-FFF2-40B4-BE49-F238E27FC236}">
                <a16:creationId xmlns:a16="http://schemas.microsoft.com/office/drawing/2014/main" id="{09D43C1F-1FED-4AED-B49D-D47C3538596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38135" y="39012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85;p85">
            <a:extLst>
              <a:ext uri="{FF2B5EF4-FFF2-40B4-BE49-F238E27FC236}">
                <a16:creationId xmlns:a16="http://schemas.microsoft.com/office/drawing/2014/main" id="{931913F3-7150-48D3-B6E5-FAF3067DE67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86847" y="3146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86;p85">
            <a:extLst>
              <a:ext uri="{FF2B5EF4-FFF2-40B4-BE49-F238E27FC236}">
                <a16:creationId xmlns:a16="http://schemas.microsoft.com/office/drawing/2014/main" id="{0A2D9A1C-0A64-4374-98C2-36932FDEC4C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12685" y="19997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87;p85">
            <a:extLst>
              <a:ext uri="{FF2B5EF4-FFF2-40B4-BE49-F238E27FC236}">
                <a16:creationId xmlns:a16="http://schemas.microsoft.com/office/drawing/2014/main" id="{A4318A7E-3BAE-465E-BB58-A1324AA47C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022" y="24161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88;p85">
            <a:extLst>
              <a:ext uri="{FF2B5EF4-FFF2-40B4-BE49-F238E27FC236}">
                <a16:creationId xmlns:a16="http://schemas.microsoft.com/office/drawing/2014/main" id="{852F7E75-5918-4195-A69E-E8DDA63C89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92897" y="39593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89;p85">
            <a:extLst>
              <a:ext uri="{FF2B5EF4-FFF2-40B4-BE49-F238E27FC236}">
                <a16:creationId xmlns:a16="http://schemas.microsoft.com/office/drawing/2014/main" id="{201C203C-61A3-4D09-9792-A94D834899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39322" y="4397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90;p85">
            <a:extLst>
              <a:ext uri="{FF2B5EF4-FFF2-40B4-BE49-F238E27FC236}">
                <a16:creationId xmlns:a16="http://schemas.microsoft.com/office/drawing/2014/main" id="{D029D4F7-9C37-4C7D-9DC0-8B58DC4317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85747" y="45302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91;p85">
            <a:extLst>
              <a:ext uri="{FF2B5EF4-FFF2-40B4-BE49-F238E27FC236}">
                <a16:creationId xmlns:a16="http://schemas.microsoft.com/office/drawing/2014/main" id="{D4D9B8A3-44DC-4AEF-8E9D-AC1BC8AC91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3897" y="4356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92;p85">
            <a:extLst>
              <a:ext uri="{FF2B5EF4-FFF2-40B4-BE49-F238E27FC236}">
                <a16:creationId xmlns:a16="http://schemas.microsoft.com/office/drawing/2014/main" id="{A33EFDB5-60F3-404B-860D-D05B700AC70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41647" y="40365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93;p85">
            <a:extLst>
              <a:ext uri="{FF2B5EF4-FFF2-40B4-BE49-F238E27FC236}">
                <a16:creationId xmlns:a16="http://schemas.microsoft.com/office/drawing/2014/main" id="{CA345E93-9C80-4C70-9E52-897BD4CB588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40272" y="15528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94;p85">
            <a:extLst>
              <a:ext uri="{FF2B5EF4-FFF2-40B4-BE49-F238E27FC236}">
                <a16:creationId xmlns:a16="http://schemas.microsoft.com/office/drawing/2014/main" id="{532D2B3E-7AE6-480E-B266-D0ACA9B307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24722" y="231141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95;p85">
            <a:extLst>
              <a:ext uri="{FF2B5EF4-FFF2-40B4-BE49-F238E27FC236}">
                <a16:creationId xmlns:a16="http://schemas.microsoft.com/office/drawing/2014/main" id="{17293762-9D87-454F-B176-A95039C7689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9397" y="15043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96;p85">
            <a:extLst>
              <a:ext uri="{FF2B5EF4-FFF2-40B4-BE49-F238E27FC236}">
                <a16:creationId xmlns:a16="http://schemas.microsoft.com/office/drawing/2014/main" id="{CE6A9DAA-26B0-4F52-B8C4-3FC1994BCF0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022" y="31877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97;p85">
            <a:extLst>
              <a:ext uri="{FF2B5EF4-FFF2-40B4-BE49-F238E27FC236}">
                <a16:creationId xmlns:a16="http://schemas.microsoft.com/office/drawing/2014/main" id="{C67B78A0-99F5-4B2D-A1FE-899BDBDDA8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47622" y="1675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98;p85">
            <a:extLst>
              <a:ext uri="{FF2B5EF4-FFF2-40B4-BE49-F238E27FC236}">
                <a16:creationId xmlns:a16="http://schemas.microsoft.com/office/drawing/2014/main" id="{646202C4-E41C-41DB-AF65-23A844CF5CE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2722" y="30700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99;p85">
            <a:extLst>
              <a:ext uri="{FF2B5EF4-FFF2-40B4-BE49-F238E27FC236}">
                <a16:creationId xmlns:a16="http://schemas.microsoft.com/office/drawing/2014/main" id="{819AAF3F-04EA-4AB6-970B-9E2D72C140E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13122" y="37619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000;p85">
            <a:extLst>
              <a:ext uri="{FF2B5EF4-FFF2-40B4-BE49-F238E27FC236}">
                <a16:creationId xmlns:a16="http://schemas.microsoft.com/office/drawing/2014/main" id="{CB3427A2-17BE-4179-B13A-AC35626C51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54322" y="46132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001;p85">
            <a:extLst>
              <a:ext uri="{FF2B5EF4-FFF2-40B4-BE49-F238E27FC236}">
                <a16:creationId xmlns:a16="http://schemas.microsoft.com/office/drawing/2014/main" id="{CAB439C4-57BC-4941-AD56-9D539E11CA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6697" y="231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03;p85">
            <a:extLst>
              <a:ext uri="{FF2B5EF4-FFF2-40B4-BE49-F238E27FC236}">
                <a16:creationId xmlns:a16="http://schemas.microsoft.com/office/drawing/2014/main" id="{0ABA69E5-AF85-44FD-BD85-8AF3E59D8FB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2722" y="23114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004;p85">
            <a:extLst>
              <a:ext uri="{FF2B5EF4-FFF2-40B4-BE49-F238E27FC236}">
                <a16:creationId xmlns:a16="http://schemas.microsoft.com/office/drawing/2014/main" id="{00122B24-31BB-4EC2-83F1-D33584E3DDC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14022" y="439715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005;p85">
            <a:extLst>
              <a:ext uri="{FF2B5EF4-FFF2-40B4-BE49-F238E27FC236}">
                <a16:creationId xmlns:a16="http://schemas.microsoft.com/office/drawing/2014/main" id="{494B113B-E56A-462C-9D4A-0AB4CA06E8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47647" y="38285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006;p85">
            <a:extLst>
              <a:ext uri="{FF2B5EF4-FFF2-40B4-BE49-F238E27FC236}">
                <a16:creationId xmlns:a16="http://schemas.microsoft.com/office/drawing/2014/main" id="{D1DC632C-7B12-423C-9892-0165970554C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15422" y="16007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007;p85">
            <a:extLst>
              <a:ext uri="{FF2B5EF4-FFF2-40B4-BE49-F238E27FC236}">
                <a16:creationId xmlns:a16="http://schemas.microsoft.com/office/drawing/2014/main" id="{C464D86A-7584-48B9-88CD-C1AC9C5990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36547" y="285327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008;p85">
            <a:extLst>
              <a:ext uri="{FF2B5EF4-FFF2-40B4-BE49-F238E27FC236}">
                <a16:creationId xmlns:a16="http://schemas.microsoft.com/office/drawing/2014/main" id="{C53D70BC-C442-4042-B942-7BEBCBA6D6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37822" y="1981488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BBD3DCC7-01BD-4B67-B0F3-2BF62D0C51DB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28C0C95-7027-497B-BEA7-0A90C373AB8B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39" name="Google Shape;1961;p84">
            <a:extLst>
              <a:ext uri="{FF2B5EF4-FFF2-40B4-BE49-F238E27FC236}">
                <a16:creationId xmlns:a16="http://schemas.microsoft.com/office/drawing/2014/main" id="{310C98D9-0196-476F-B740-8098246A528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31384" y="3743325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1">
            <a:extLst>
              <a:ext uri="{FF2B5EF4-FFF2-40B4-BE49-F238E27FC236}">
                <a16:creationId xmlns:a16="http://schemas.microsoft.com/office/drawing/2014/main" id="{171B605C-655C-4259-8D79-2B298F943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4849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09;p89">
            <a:extLst>
              <a:ext uri="{FF2B5EF4-FFF2-40B4-BE49-F238E27FC236}">
                <a16:creationId xmlns:a16="http://schemas.microsoft.com/office/drawing/2014/main" id="{86B286D9-518E-44FC-99E5-8386CABEB0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934707"/>
              </p:ext>
            </p:extLst>
          </p:nvPr>
        </p:nvGraphicFramePr>
        <p:xfrm>
          <a:off x="2451218" y="175565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110;p89">
            <a:extLst>
              <a:ext uri="{FF2B5EF4-FFF2-40B4-BE49-F238E27FC236}">
                <a16:creationId xmlns:a16="http://schemas.microsoft.com/office/drawing/2014/main" id="{3D1CAD06-AFE9-4BF7-B691-B1F606FFC68A}"/>
              </a:ext>
            </a:extLst>
          </p:cNvPr>
          <p:cNvSpPr/>
          <p:nvPr/>
        </p:nvSpPr>
        <p:spPr>
          <a:xfrm>
            <a:off x="5099843" y="18317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111;p89">
            <a:extLst>
              <a:ext uri="{FF2B5EF4-FFF2-40B4-BE49-F238E27FC236}">
                <a16:creationId xmlns:a16="http://schemas.microsoft.com/office/drawing/2014/main" id="{F76B5258-0E8D-40A4-B1E0-A61E43F5A5EC}"/>
              </a:ext>
            </a:extLst>
          </p:cNvPr>
          <p:cNvSpPr/>
          <p:nvPr/>
        </p:nvSpPr>
        <p:spPr>
          <a:xfrm>
            <a:off x="5099843" y="38543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112;p89">
            <a:extLst>
              <a:ext uri="{FF2B5EF4-FFF2-40B4-BE49-F238E27FC236}">
                <a16:creationId xmlns:a16="http://schemas.microsoft.com/office/drawing/2014/main" id="{0EBE7C6C-D1F6-4675-B636-DD5275133E5C}"/>
              </a:ext>
            </a:extLst>
          </p:cNvPr>
          <p:cNvSpPr/>
          <p:nvPr/>
        </p:nvSpPr>
        <p:spPr>
          <a:xfrm>
            <a:off x="2581493" y="38589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113;p89">
            <a:extLst>
              <a:ext uri="{FF2B5EF4-FFF2-40B4-BE49-F238E27FC236}">
                <a16:creationId xmlns:a16="http://schemas.microsoft.com/office/drawing/2014/main" id="{1C4D9601-9149-472E-9812-CEB9F6B2F759}"/>
              </a:ext>
            </a:extLst>
          </p:cNvPr>
          <p:cNvSpPr/>
          <p:nvPr/>
        </p:nvSpPr>
        <p:spPr>
          <a:xfrm>
            <a:off x="2581493" y="31801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114;p89">
            <a:extLst>
              <a:ext uri="{FF2B5EF4-FFF2-40B4-BE49-F238E27FC236}">
                <a16:creationId xmlns:a16="http://schemas.microsoft.com/office/drawing/2014/main" id="{5F81200C-127F-48C2-972F-D7DCE814D076}"/>
              </a:ext>
            </a:extLst>
          </p:cNvPr>
          <p:cNvSpPr/>
          <p:nvPr/>
        </p:nvSpPr>
        <p:spPr>
          <a:xfrm>
            <a:off x="2581493" y="184141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115;p89">
            <a:extLst>
              <a:ext uri="{FF2B5EF4-FFF2-40B4-BE49-F238E27FC236}">
                <a16:creationId xmlns:a16="http://schemas.microsoft.com/office/drawing/2014/main" id="{382439FA-59BC-428F-9247-4F87FEC1FDD4}"/>
              </a:ext>
            </a:extLst>
          </p:cNvPr>
          <p:cNvSpPr/>
          <p:nvPr/>
        </p:nvSpPr>
        <p:spPr>
          <a:xfrm>
            <a:off x="7616593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116;p89">
            <a:extLst>
              <a:ext uri="{FF2B5EF4-FFF2-40B4-BE49-F238E27FC236}">
                <a16:creationId xmlns:a16="http://schemas.microsoft.com/office/drawing/2014/main" id="{A5F3EDC2-99A5-42F2-83AF-003157CB0FE0}"/>
              </a:ext>
            </a:extLst>
          </p:cNvPr>
          <p:cNvSpPr/>
          <p:nvPr/>
        </p:nvSpPr>
        <p:spPr>
          <a:xfrm>
            <a:off x="850379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117;p89">
            <a:extLst>
              <a:ext uri="{FF2B5EF4-FFF2-40B4-BE49-F238E27FC236}">
                <a16:creationId xmlns:a16="http://schemas.microsoft.com/office/drawing/2014/main" id="{1A2B5A0A-1435-4EDE-8F88-90FEEA80C362}"/>
              </a:ext>
            </a:extLst>
          </p:cNvPr>
          <p:cNvSpPr/>
          <p:nvPr/>
        </p:nvSpPr>
        <p:spPr>
          <a:xfrm>
            <a:off x="10240006" y="383500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118;p89">
            <a:extLst>
              <a:ext uri="{FF2B5EF4-FFF2-40B4-BE49-F238E27FC236}">
                <a16:creationId xmlns:a16="http://schemas.microsoft.com/office/drawing/2014/main" id="{20DEB094-6AB9-40FC-B831-39B3CFFFE4CA}"/>
              </a:ext>
            </a:extLst>
          </p:cNvPr>
          <p:cNvSpPr/>
          <p:nvPr/>
        </p:nvSpPr>
        <p:spPr>
          <a:xfrm>
            <a:off x="509984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119;p89">
            <a:extLst>
              <a:ext uri="{FF2B5EF4-FFF2-40B4-BE49-F238E27FC236}">
                <a16:creationId xmlns:a16="http://schemas.microsoft.com/office/drawing/2014/main" id="{B5B9D779-FF0C-4F47-BD2A-1251E4173FFC}"/>
              </a:ext>
            </a:extLst>
          </p:cNvPr>
          <p:cNvSpPr/>
          <p:nvPr/>
        </p:nvSpPr>
        <p:spPr>
          <a:xfrm>
            <a:off x="761659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120;p89">
            <a:extLst>
              <a:ext uri="{FF2B5EF4-FFF2-40B4-BE49-F238E27FC236}">
                <a16:creationId xmlns:a16="http://schemas.microsoft.com/office/drawing/2014/main" id="{C29A79A6-7E4D-46AA-9DCD-8BF0266E7F5A}"/>
              </a:ext>
            </a:extLst>
          </p:cNvPr>
          <p:cNvSpPr/>
          <p:nvPr/>
        </p:nvSpPr>
        <p:spPr>
          <a:xfrm>
            <a:off x="10240006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121;p89">
            <a:extLst>
              <a:ext uri="{FF2B5EF4-FFF2-40B4-BE49-F238E27FC236}">
                <a16:creationId xmlns:a16="http://schemas.microsoft.com/office/drawing/2014/main" id="{2ED2B038-7BE8-4632-9B22-B0B95BC02AB8}"/>
              </a:ext>
            </a:extLst>
          </p:cNvPr>
          <p:cNvSpPr/>
          <p:nvPr/>
        </p:nvSpPr>
        <p:spPr>
          <a:xfrm>
            <a:off x="10240018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122;p89">
            <a:extLst>
              <a:ext uri="{FF2B5EF4-FFF2-40B4-BE49-F238E27FC236}">
                <a16:creationId xmlns:a16="http://schemas.microsoft.com/office/drawing/2014/main" id="{35ACB510-69C4-403F-AFA4-32AE15450763}"/>
              </a:ext>
            </a:extLst>
          </p:cNvPr>
          <p:cNvSpPr/>
          <p:nvPr/>
        </p:nvSpPr>
        <p:spPr>
          <a:xfrm>
            <a:off x="2581493" y="25107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123;p89">
            <a:extLst>
              <a:ext uri="{FF2B5EF4-FFF2-40B4-BE49-F238E27FC236}">
                <a16:creationId xmlns:a16="http://schemas.microsoft.com/office/drawing/2014/main" id="{AD66DAAD-3F00-4180-9BEC-ECF2C3B6D8B7}"/>
              </a:ext>
            </a:extLst>
          </p:cNvPr>
          <p:cNvSpPr/>
          <p:nvPr/>
        </p:nvSpPr>
        <p:spPr>
          <a:xfrm>
            <a:off x="425034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124;p89">
            <a:extLst>
              <a:ext uri="{FF2B5EF4-FFF2-40B4-BE49-F238E27FC236}">
                <a16:creationId xmlns:a16="http://schemas.microsoft.com/office/drawing/2014/main" id="{EEFDD47F-402E-4F28-B6E8-C4E064C5CB18}"/>
              </a:ext>
            </a:extLst>
          </p:cNvPr>
          <p:cNvSpPr/>
          <p:nvPr/>
        </p:nvSpPr>
        <p:spPr>
          <a:xfrm>
            <a:off x="5099843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125;p89">
            <a:extLst>
              <a:ext uri="{FF2B5EF4-FFF2-40B4-BE49-F238E27FC236}">
                <a16:creationId xmlns:a16="http://schemas.microsoft.com/office/drawing/2014/main" id="{C306F32C-13C4-4BB7-A66D-5433C5696CA0}"/>
              </a:ext>
            </a:extLst>
          </p:cNvPr>
          <p:cNvSpPr/>
          <p:nvPr/>
        </p:nvSpPr>
        <p:spPr>
          <a:xfrm>
            <a:off x="761659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126;p89">
            <a:extLst>
              <a:ext uri="{FF2B5EF4-FFF2-40B4-BE49-F238E27FC236}">
                <a16:creationId xmlns:a16="http://schemas.microsoft.com/office/drawing/2014/main" id="{E11DBC21-CD21-4AAC-AFB4-7641369BAEA8}"/>
              </a:ext>
            </a:extLst>
          </p:cNvPr>
          <p:cNvSpPr/>
          <p:nvPr/>
        </p:nvSpPr>
        <p:spPr>
          <a:xfrm>
            <a:off x="7616593" y="38706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127;p89">
            <a:extLst>
              <a:ext uri="{FF2B5EF4-FFF2-40B4-BE49-F238E27FC236}">
                <a16:creationId xmlns:a16="http://schemas.microsoft.com/office/drawing/2014/main" id="{71102F6B-1765-4446-971C-E2F9947CE25E}"/>
              </a:ext>
            </a:extLst>
          </p:cNvPr>
          <p:cNvSpPr/>
          <p:nvPr/>
        </p:nvSpPr>
        <p:spPr>
          <a:xfrm>
            <a:off x="9381968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128;p89">
            <a:extLst>
              <a:ext uri="{FF2B5EF4-FFF2-40B4-BE49-F238E27FC236}">
                <a16:creationId xmlns:a16="http://schemas.microsoft.com/office/drawing/2014/main" id="{541C6A9F-4E07-44DB-BF06-7DF96002A289}"/>
              </a:ext>
            </a:extLst>
          </p:cNvPr>
          <p:cNvSpPr/>
          <p:nvPr/>
        </p:nvSpPr>
        <p:spPr>
          <a:xfrm>
            <a:off x="10240006" y="31704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129;p89">
            <a:extLst>
              <a:ext uri="{FF2B5EF4-FFF2-40B4-BE49-F238E27FC236}">
                <a16:creationId xmlns:a16="http://schemas.microsoft.com/office/drawing/2014/main" id="{18491979-3F55-4EE0-B1F4-414620571002}"/>
              </a:ext>
            </a:extLst>
          </p:cNvPr>
          <p:cNvSpPr/>
          <p:nvPr/>
        </p:nvSpPr>
        <p:spPr>
          <a:xfrm>
            <a:off x="342094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C23919A7-48A0-4806-AD5F-C07F65E6AAE7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4" name="Google Shape;167;p18">
            <a:extLst>
              <a:ext uri="{FF2B5EF4-FFF2-40B4-BE49-F238E27FC236}">
                <a16:creationId xmlns:a16="http://schemas.microsoft.com/office/drawing/2014/main" id="{899CEF67-49D8-4D73-A69F-1005336F7D4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3873A118-4E42-417B-8B62-74767643F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061985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09;p89">
            <a:extLst>
              <a:ext uri="{FF2B5EF4-FFF2-40B4-BE49-F238E27FC236}">
                <a16:creationId xmlns:a16="http://schemas.microsoft.com/office/drawing/2014/main" id="{86B286D9-518E-44FC-99E5-8386CABEB0B8}"/>
              </a:ext>
            </a:extLst>
          </p:cNvPr>
          <p:cNvGraphicFramePr/>
          <p:nvPr/>
        </p:nvGraphicFramePr>
        <p:xfrm>
          <a:off x="2451218" y="1755655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110;p89">
            <a:extLst>
              <a:ext uri="{FF2B5EF4-FFF2-40B4-BE49-F238E27FC236}">
                <a16:creationId xmlns:a16="http://schemas.microsoft.com/office/drawing/2014/main" id="{3D1CAD06-AFE9-4BF7-B691-B1F606FFC68A}"/>
              </a:ext>
            </a:extLst>
          </p:cNvPr>
          <p:cNvSpPr/>
          <p:nvPr/>
        </p:nvSpPr>
        <p:spPr>
          <a:xfrm>
            <a:off x="5099843" y="18317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111;p89">
            <a:extLst>
              <a:ext uri="{FF2B5EF4-FFF2-40B4-BE49-F238E27FC236}">
                <a16:creationId xmlns:a16="http://schemas.microsoft.com/office/drawing/2014/main" id="{F76B5258-0E8D-40A4-B1E0-A61E43F5A5EC}"/>
              </a:ext>
            </a:extLst>
          </p:cNvPr>
          <p:cNvSpPr/>
          <p:nvPr/>
        </p:nvSpPr>
        <p:spPr>
          <a:xfrm>
            <a:off x="5099843" y="38543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112;p89">
            <a:extLst>
              <a:ext uri="{FF2B5EF4-FFF2-40B4-BE49-F238E27FC236}">
                <a16:creationId xmlns:a16="http://schemas.microsoft.com/office/drawing/2014/main" id="{0EBE7C6C-D1F6-4675-B636-DD5275133E5C}"/>
              </a:ext>
            </a:extLst>
          </p:cNvPr>
          <p:cNvSpPr/>
          <p:nvPr/>
        </p:nvSpPr>
        <p:spPr>
          <a:xfrm>
            <a:off x="2581493" y="38589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113;p89">
            <a:extLst>
              <a:ext uri="{FF2B5EF4-FFF2-40B4-BE49-F238E27FC236}">
                <a16:creationId xmlns:a16="http://schemas.microsoft.com/office/drawing/2014/main" id="{1C4D9601-9149-472E-9812-CEB9F6B2F759}"/>
              </a:ext>
            </a:extLst>
          </p:cNvPr>
          <p:cNvSpPr/>
          <p:nvPr/>
        </p:nvSpPr>
        <p:spPr>
          <a:xfrm>
            <a:off x="2581493" y="3180143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114;p89">
            <a:extLst>
              <a:ext uri="{FF2B5EF4-FFF2-40B4-BE49-F238E27FC236}">
                <a16:creationId xmlns:a16="http://schemas.microsoft.com/office/drawing/2014/main" id="{5F81200C-127F-48C2-972F-D7DCE814D076}"/>
              </a:ext>
            </a:extLst>
          </p:cNvPr>
          <p:cNvSpPr/>
          <p:nvPr/>
        </p:nvSpPr>
        <p:spPr>
          <a:xfrm>
            <a:off x="2581493" y="184141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115;p89">
            <a:extLst>
              <a:ext uri="{FF2B5EF4-FFF2-40B4-BE49-F238E27FC236}">
                <a16:creationId xmlns:a16="http://schemas.microsoft.com/office/drawing/2014/main" id="{382439FA-59BC-428F-9247-4F87FEC1FDD4}"/>
              </a:ext>
            </a:extLst>
          </p:cNvPr>
          <p:cNvSpPr/>
          <p:nvPr/>
        </p:nvSpPr>
        <p:spPr>
          <a:xfrm>
            <a:off x="7616593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116;p89">
            <a:extLst>
              <a:ext uri="{FF2B5EF4-FFF2-40B4-BE49-F238E27FC236}">
                <a16:creationId xmlns:a16="http://schemas.microsoft.com/office/drawing/2014/main" id="{A5F3EDC2-99A5-42F2-83AF-003157CB0FE0}"/>
              </a:ext>
            </a:extLst>
          </p:cNvPr>
          <p:cNvSpPr/>
          <p:nvPr/>
        </p:nvSpPr>
        <p:spPr>
          <a:xfrm>
            <a:off x="850379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117;p89">
            <a:extLst>
              <a:ext uri="{FF2B5EF4-FFF2-40B4-BE49-F238E27FC236}">
                <a16:creationId xmlns:a16="http://schemas.microsoft.com/office/drawing/2014/main" id="{1A2B5A0A-1435-4EDE-8F88-90FEEA80C362}"/>
              </a:ext>
            </a:extLst>
          </p:cNvPr>
          <p:cNvSpPr/>
          <p:nvPr/>
        </p:nvSpPr>
        <p:spPr>
          <a:xfrm>
            <a:off x="10240006" y="383500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118;p89">
            <a:extLst>
              <a:ext uri="{FF2B5EF4-FFF2-40B4-BE49-F238E27FC236}">
                <a16:creationId xmlns:a16="http://schemas.microsoft.com/office/drawing/2014/main" id="{20DEB094-6AB9-40FC-B831-39B3CFFFE4CA}"/>
              </a:ext>
            </a:extLst>
          </p:cNvPr>
          <p:cNvSpPr/>
          <p:nvPr/>
        </p:nvSpPr>
        <p:spPr>
          <a:xfrm>
            <a:off x="5099843" y="31801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119;p89">
            <a:extLst>
              <a:ext uri="{FF2B5EF4-FFF2-40B4-BE49-F238E27FC236}">
                <a16:creationId xmlns:a16="http://schemas.microsoft.com/office/drawing/2014/main" id="{B5B9D779-FF0C-4F47-BD2A-1251E4173FFC}"/>
              </a:ext>
            </a:extLst>
          </p:cNvPr>
          <p:cNvSpPr/>
          <p:nvPr/>
        </p:nvSpPr>
        <p:spPr>
          <a:xfrm>
            <a:off x="761659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120;p89">
            <a:extLst>
              <a:ext uri="{FF2B5EF4-FFF2-40B4-BE49-F238E27FC236}">
                <a16:creationId xmlns:a16="http://schemas.microsoft.com/office/drawing/2014/main" id="{C29A79A6-7E4D-46AA-9DCD-8BF0266E7F5A}"/>
              </a:ext>
            </a:extLst>
          </p:cNvPr>
          <p:cNvSpPr/>
          <p:nvPr/>
        </p:nvSpPr>
        <p:spPr>
          <a:xfrm>
            <a:off x="10240006" y="18414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121;p89">
            <a:extLst>
              <a:ext uri="{FF2B5EF4-FFF2-40B4-BE49-F238E27FC236}">
                <a16:creationId xmlns:a16="http://schemas.microsoft.com/office/drawing/2014/main" id="{2ED2B038-7BE8-4632-9B22-B0B95BC02AB8}"/>
              </a:ext>
            </a:extLst>
          </p:cNvPr>
          <p:cNvSpPr/>
          <p:nvPr/>
        </p:nvSpPr>
        <p:spPr>
          <a:xfrm>
            <a:off x="10240018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122;p89">
            <a:extLst>
              <a:ext uri="{FF2B5EF4-FFF2-40B4-BE49-F238E27FC236}">
                <a16:creationId xmlns:a16="http://schemas.microsoft.com/office/drawing/2014/main" id="{35ACB510-69C4-403F-AFA4-32AE15450763}"/>
              </a:ext>
            </a:extLst>
          </p:cNvPr>
          <p:cNvSpPr/>
          <p:nvPr/>
        </p:nvSpPr>
        <p:spPr>
          <a:xfrm>
            <a:off x="2581493" y="25107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123;p89">
            <a:extLst>
              <a:ext uri="{FF2B5EF4-FFF2-40B4-BE49-F238E27FC236}">
                <a16:creationId xmlns:a16="http://schemas.microsoft.com/office/drawing/2014/main" id="{AD66DAAD-3F00-4180-9BEC-ECF2C3B6D8B7}"/>
              </a:ext>
            </a:extLst>
          </p:cNvPr>
          <p:cNvSpPr/>
          <p:nvPr/>
        </p:nvSpPr>
        <p:spPr>
          <a:xfrm>
            <a:off x="4250343" y="31942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124;p89">
            <a:extLst>
              <a:ext uri="{FF2B5EF4-FFF2-40B4-BE49-F238E27FC236}">
                <a16:creationId xmlns:a16="http://schemas.microsoft.com/office/drawing/2014/main" id="{EEFDD47F-402E-4F28-B6E8-C4E064C5CB18}"/>
              </a:ext>
            </a:extLst>
          </p:cNvPr>
          <p:cNvSpPr/>
          <p:nvPr/>
        </p:nvSpPr>
        <p:spPr>
          <a:xfrm>
            <a:off x="5099843" y="250595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125;p89">
            <a:extLst>
              <a:ext uri="{FF2B5EF4-FFF2-40B4-BE49-F238E27FC236}">
                <a16:creationId xmlns:a16="http://schemas.microsoft.com/office/drawing/2014/main" id="{C306F32C-13C4-4BB7-A66D-5433C5696CA0}"/>
              </a:ext>
            </a:extLst>
          </p:cNvPr>
          <p:cNvSpPr/>
          <p:nvPr/>
        </p:nvSpPr>
        <p:spPr>
          <a:xfrm>
            <a:off x="761659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126;p89">
            <a:extLst>
              <a:ext uri="{FF2B5EF4-FFF2-40B4-BE49-F238E27FC236}">
                <a16:creationId xmlns:a16="http://schemas.microsoft.com/office/drawing/2014/main" id="{E11DBC21-CD21-4AAC-AFB4-7641369BAEA8}"/>
              </a:ext>
            </a:extLst>
          </p:cNvPr>
          <p:cNvSpPr/>
          <p:nvPr/>
        </p:nvSpPr>
        <p:spPr>
          <a:xfrm>
            <a:off x="7616593" y="38706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127;p89">
            <a:extLst>
              <a:ext uri="{FF2B5EF4-FFF2-40B4-BE49-F238E27FC236}">
                <a16:creationId xmlns:a16="http://schemas.microsoft.com/office/drawing/2014/main" id="{71102F6B-1765-4446-971C-E2F9947CE25E}"/>
              </a:ext>
            </a:extLst>
          </p:cNvPr>
          <p:cNvSpPr/>
          <p:nvPr/>
        </p:nvSpPr>
        <p:spPr>
          <a:xfrm>
            <a:off x="9381968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128;p89">
            <a:extLst>
              <a:ext uri="{FF2B5EF4-FFF2-40B4-BE49-F238E27FC236}">
                <a16:creationId xmlns:a16="http://schemas.microsoft.com/office/drawing/2014/main" id="{541C6A9F-4E07-44DB-BF06-7DF96002A289}"/>
              </a:ext>
            </a:extLst>
          </p:cNvPr>
          <p:cNvSpPr/>
          <p:nvPr/>
        </p:nvSpPr>
        <p:spPr>
          <a:xfrm>
            <a:off x="10240006" y="317048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129;p89">
            <a:extLst>
              <a:ext uri="{FF2B5EF4-FFF2-40B4-BE49-F238E27FC236}">
                <a16:creationId xmlns:a16="http://schemas.microsoft.com/office/drawing/2014/main" id="{18491979-3F55-4EE0-B1F4-414620571002}"/>
              </a:ext>
            </a:extLst>
          </p:cNvPr>
          <p:cNvSpPr/>
          <p:nvPr/>
        </p:nvSpPr>
        <p:spPr>
          <a:xfrm>
            <a:off x="3420943" y="251783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3" name="Google Shape;769;p44">
            <a:extLst>
              <a:ext uri="{FF2B5EF4-FFF2-40B4-BE49-F238E27FC236}">
                <a16:creationId xmlns:a16="http://schemas.microsoft.com/office/drawing/2014/main" id="{C23919A7-48A0-4806-AD5F-C07F65E6AAE7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806;p45">
            <a:extLst>
              <a:ext uri="{FF2B5EF4-FFF2-40B4-BE49-F238E27FC236}">
                <a16:creationId xmlns:a16="http://schemas.microsoft.com/office/drawing/2014/main" id="{95EC1D2F-40C8-4622-B4BE-AC2C292AE3C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25D0D160-7CCA-44C1-BEFA-C67FEE8C8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9759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68;p88">
            <a:extLst>
              <a:ext uri="{FF2B5EF4-FFF2-40B4-BE49-F238E27FC236}">
                <a16:creationId xmlns:a16="http://schemas.microsoft.com/office/drawing/2014/main" id="{0079F8A1-1DB5-4DE1-A223-7FB02FC3E5F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97315" y="1171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69;p88">
            <a:extLst>
              <a:ext uri="{FF2B5EF4-FFF2-40B4-BE49-F238E27FC236}">
                <a16:creationId xmlns:a16="http://schemas.microsoft.com/office/drawing/2014/main" id="{5DC1178D-1CDA-485B-9FB1-56FD878D98C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53390" y="1122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70;p88">
            <a:extLst>
              <a:ext uri="{FF2B5EF4-FFF2-40B4-BE49-F238E27FC236}">
                <a16:creationId xmlns:a16="http://schemas.microsoft.com/office/drawing/2014/main" id="{93BAD4AF-FD6C-495B-A723-BE916CA96F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06190" y="19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71;p88">
            <a:extLst>
              <a:ext uri="{FF2B5EF4-FFF2-40B4-BE49-F238E27FC236}">
                <a16:creationId xmlns:a16="http://schemas.microsoft.com/office/drawing/2014/main" id="{52259E96-4A8C-4AA3-9FC5-FA330E43A4E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47690" y="2371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72;p88">
            <a:extLst>
              <a:ext uri="{FF2B5EF4-FFF2-40B4-BE49-F238E27FC236}">
                <a16:creationId xmlns:a16="http://schemas.microsoft.com/office/drawing/2014/main" id="{D1F647FE-AD28-4DA3-B8FC-6FF2E4F791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10540" y="28656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73;p88">
            <a:extLst>
              <a:ext uri="{FF2B5EF4-FFF2-40B4-BE49-F238E27FC236}">
                <a16:creationId xmlns:a16="http://schemas.microsoft.com/office/drawing/2014/main" id="{C17279B5-9B05-44E3-B9EB-C0C70174B0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6165" y="1872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74;p88">
            <a:extLst>
              <a:ext uri="{FF2B5EF4-FFF2-40B4-BE49-F238E27FC236}">
                <a16:creationId xmlns:a16="http://schemas.microsoft.com/office/drawing/2014/main" id="{34C1D78B-E6BF-44CA-992F-1AB91C75F1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911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75;p88">
            <a:extLst>
              <a:ext uri="{FF2B5EF4-FFF2-40B4-BE49-F238E27FC236}">
                <a16:creationId xmlns:a16="http://schemas.microsoft.com/office/drawing/2014/main" id="{48CA4865-3265-4F51-96C8-D32885BDE25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48115" y="1872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076;p88">
            <a:extLst>
              <a:ext uri="{FF2B5EF4-FFF2-40B4-BE49-F238E27FC236}">
                <a16:creationId xmlns:a16="http://schemas.microsoft.com/office/drawing/2014/main" id="{6B38A1B3-5C5B-40A8-B195-860B2E1C7F7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8506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077;p88">
            <a:extLst>
              <a:ext uri="{FF2B5EF4-FFF2-40B4-BE49-F238E27FC236}">
                <a16:creationId xmlns:a16="http://schemas.microsoft.com/office/drawing/2014/main" id="{D0EBD20E-7300-4B8F-8339-AE89FD0A2A5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74515" y="3125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78;p88">
            <a:extLst>
              <a:ext uri="{FF2B5EF4-FFF2-40B4-BE49-F238E27FC236}">
                <a16:creationId xmlns:a16="http://schemas.microsoft.com/office/drawing/2014/main" id="{4A42CA2E-33E3-467F-BE9D-1BFB7F5E181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5440" y="34183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79;p88">
            <a:extLst>
              <a:ext uri="{FF2B5EF4-FFF2-40B4-BE49-F238E27FC236}">
                <a16:creationId xmlns:a16="http://schemas.microsoft.com/office/drawing/2014/main" id="{9B03E71C-CE17-44D6-9522-00BB97CB64D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39978" y="351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80;p88">
            <a:extLst>
              <a:ext uri="{FF2B5EF4-FFF2-40B4-BE49-F238E27FC236}">
                <a16:creationId xmlns:a16="http://schemas.microsoft.com/office/drawing/2014/main" id="{3CDB5101-4D5D-4B07-BF14-823BFACF55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8690" y="2764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81;p88">
            <a:extLst>
              <a:ext uri="{FF2B5EF4-FFF2-40B4-BE49-F238E27FC236}">
                <a16:creationId xmlns:a16="http://schemas.microsoft.com/office/drawing/2014/main" id="{115F6C0B-C085-4E15-B454-E680BAB8137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14528" y="16180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82;p88">
            <a:extLst>
              <a:ext uri="{FF2B5EF4-FFF2-40B4-BE49-F238E27FC236}">
                <a16:creationId xmlns:a16="http://schemas.microsoft.com/office/drawing/2014/main" id="{02CCE6F8-E2F8-4095-BE99-B7BD9E4E917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15865" y="2034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83;p88">
            <a:extLst>
              <a:ext uri="{FF2B5EF4-FFF2-40B4-BE49-F238E27FC236}">
                <a16:creationId xmlns:a16="http://schemas.microsoft.com/office/drawing/2014/main" id="{C1395130-063A-494D-B665-5C31B3A8A9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94740" y="3577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84;p88">
            <a:extLst>
              <a:ext uri="{FF2B5EF4-FFF2-40B4-BE49-F238E27FC236}">
                <a16:creationId xmlns:a16="http://schemas.microsoft.com/office/drawing/2014/main" id="{AA977605-BD19-42D7-BD90-E7D3080D4A8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41165" y="40154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85;p88">
            <a:extLst>
              <a:ext uri="{FF2B5EF4-FFF2-40B4-BE49-F238E27FC236}">
                <a16:creationId xmlns:a16="http://schemas.microsoft.com/office/drawing/2014/main" id="{0505B135-9151-4CCC-B913-1E48FC4E9B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87590" y="41485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86;p88">
            <a:extLst>
              <a:ext uri="{FF2B5EF4-FFF2-40B4-BE49-F238E27FC236}">
                <a16:creationId xmlns:a16="http://schemas.microsoft.com/office/drawing/2014/main" id="{66B3CC90-9D54-451A-9AF8-5B61E6F423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05740" y="3974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87;p88">
            <a:extLst>
              <a:ext uri="{FF2B5EF4-FFF2-40B4-BE49-F238E27FC236}">
                <a16:creationId xmlns:a16="http://schemas.microsoft.com/office/drawing/2014/main" id="{5154E166-EDBE-48BB-A804-DF2174D2EE3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43490" y="3654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088;p88">
            <a:extLst>
              <a:ext uri="{FF2B5EF4-FFF2-40B4-BE49-F238E27FC236}">
                <a16:creationId xmlns:a16="http://schemas.microsoft.com/office/drawing/2014/main" id="{045A70CB-E869-47AD-8EA5-FDDBD8FCB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8690" y="1171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089;p88">
            <a:extLst>
              <a:ext uri="{FF2B5EF4-FFF2-40B4-BE49-F238E27FC236}">
                <a16:creationId xmlns:a16="http://schemas.microsoft.com/office/drawing/2014/main" id="{8B2ADB0D-7744-461C-B64C-8E3CB3E2C18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26565" y="19296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090;p88">
            <a:extLst>
              <a:ext uri="{FF2B5EF4-FFF2-40B4-BE49-F238E27FC236}">
                <a16:creationId xmlns:a16="http://schemas.microsoft.com/office/drawing/2014/main" id="{02A54CA9-E98A-48AB-80BE-D293E79BBD7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41240" y="11225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091;p88">
            <a:extLst>
              <a:ext uri="{FF2B5EF4-FFF2-40B4-BE49-F238E27FC236}">
                <a16:creationId xmlns:a16="http://schemas.microsoft.com/office/drawing/2014/main" id="{8726BDE8-AEFE-48C8-9B92-963ED862D37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02865" y="2806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092;p88">
            <a:extLst>
              <a:ext uri="{FF2B5EF4-FFF2-40B4-BE49-F238E27FC236}">
                <a16:creationId xmlns:a16="http://schemas.microsoft.com/office/drawing/2014/main" id="{1C6CBEA2-812E-4667-8AF8-4A8717FBD3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9465" y="12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093;p88">
            <a:extLst>
              <a:ext uri="{FF2B5EF4-FFF2-40B4-BE49-F238E27FC236}">
                <a16:creationId xmlns:a16="http://schemas.microsoft.com/office/drawing/2014/main" id="{9EC73518-AA07-4EF5-9B72-E6B3945E927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4565" y="2688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094;p88">
            <a:extLst>
              <a:ext uri="{FF2B5EF4-FFF2-40B4-BE49-F238E27FC236}">
                <a16:creationId xmlns:a16="http://schemas.microsoft.com/office/drawing/2014/main" id="{396FA986-8A41-4886-8B02-D56D5EE880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14965" y="3380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095;p88">
            <a:extLst>
              <a:ext uri="{FF2B5EF4-FFF2-40B4-BE49-F238E27FC236}">
                <a16:creationId xmlns:a16="http://schemas.microsoft.com/office/drawing/2014/main" id="{AE672183-6C89-4334-8020-3A4458176A1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6165" y="4231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096;p88">
            <a:extLst>
              <a:ext uri="{FF2B5EF4-FFF2-40B4-BE49-F238E27FC236}">
                <a16:creationId xmlns:a16="http://schemas.microsoft.com/office/drawing/2014/main" id="{2823D911-7581-48A5-8544-52B7D5E200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48540" y="1929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7;p88">
            <a:extLst>
              <a:ext uri="{FF2B5EF4-FFF2-40B4-BE49-F238E27FC236}">
                <a16:creationId xmlns:a16="http://schemas.microsoft.com/office/drawing/2014/main" id="{A505CCCB-3934-448A-8B13-3C1E50FA5B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43265" y="33420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098;p88">
            <a:extLst>
              <a:ext uri="{FF2B5EF4-FFF2-40B4-BE49-F238E27FC236}">
                <a16:creationId xmlns:a16="http://schemas.microsoft.com/office/drawing/2014/main" id="{FF7139C4-FA34-4978-8508-E112AB5BB3B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4565" y="19296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099;p88">
            <a:extLst>
              <a:ext uri="{FF2B5EF4-FFF2-40B4-BE49-F238E27FC236}">
                <a16:creationId xmlns:a16="http://schemas.microsoft.com/office/drawing/2014/main" id="{FAB5FAF0-BB95-40CE-9911-1205EDE999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15865" y="40154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100;p88">
            <a:extLst>
              <a:ext uri="{FF2B5EF4-FFF2-40B4-BE49-F238E27FC236}">
                <a16:creationId xmlns:a16="http://schemas.microsoft.com/office/drawing/2014/main" id="{9117ADAD-7202-4CB8-996D-478C7D3790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49490" y="3446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01;p88">
            <a:extLst>
              <a:ext uri="{FF2B5EF4-FFF2-40B4-BE49-F238E27FC236}">
                <a16:creationId xmlns:a16="http://schemas.microsoft.com/office/drawing/2014/main" id="{AF50AD7F-4150-451A-9D15-C7A7CC030FB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17265" y="12189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102;p88">
            <a:extLst>
              <a:ext uri="{FF2B5EF4-FFF2-40B4-BE49-F238E27FC236}">
                <a16:creationId xmlns:a16="http://schemas.microsoft.com/office/drawing/2014/main" id="{90EBACFD-FE23-49C7-8373-766E667C9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38390" y="24715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103;p88">
            <a:extLst>
              <a:ext uri="{FF2B5EF4-FFF2-40B4-BE49-F238E27FC236}">
                <a16:creationId xmlns:a16="http://schemas.microsoft.com/office/drawing/2014/main" id="{2D5126CB-20F9-46E9-BEC9-269D07A41D5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39665" y="15997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1DBC5BC8-A748-45AA-BAC8-E67EA8364646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B41E5F-1BD2-4A8A-A7FF-3F5B35B2FDB8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731BA79F-156A-438D-8399-BDD9D970E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100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14;p86">
            <a:extLst>
              <a:ext uri="{FF2B5EF4-FFF2-40B4-BE49-F238E27FC236}">
                <a16:creationId xmlns:a16="http://schemas.microsoft.com/office/drawing/2014/main" id="{5C9A0E19-4C22-433C-AE6B-0AE36896A9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398407"/>
              </p:ext>
            </p:extLst>
          </p:nvPr>
        </p:nvGraphicFramePr>
        <p:xfrm>
          <a:off x="1998457" y="2098000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015;p86">
            <a:extLst>
              <a:ext uri="{FF2B5EF4-FFF2-40B4-BE49-F238E27FC236}">
                <a16:creationId xmlns:a16="http://schemas.microsoft.com/office/drawing/2014/main" id="{E3072420-D026-48EE-A692-04E01894D59F}"/>
              </a:ext>
            </a:extLst>
          </p:cNvPr>
          <p:cNvSpPr/>
          <p:nvPr/>
        </p:nvSpPr>
        <p:spPr>
          <a:xfrm>
            <a:off x="4647082" y="2174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016;p86">
            <a:extLst>
              <a:ext uri="{FF2B5EF4-FFF2-40B4-BE49-F238E27FC236}">
                <a16:creationId xmlns:a16="http://schemas.microsoft.com/office/drawing/2014/main" id="{35D5CCC1-351F-4760-B539-2827BAE99C06}"/>
              </a:ext>
            </a:extLst>
          </p:cNvPr>
          <p:cNvSpPr/>
          <p:nvPr/>
        </p:nvSpPr>
        <p:spPr>
          <a:xfrm>
            <a:off x="4647082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017;p86">
            <a:extLst>
              <a:ext uri="{FF2B5EF4-FFF2-40B4-BE49-F238E27FC236}">
                <a16:creationId xmlns:a16="http://schemas.microsoft.com/office/drawing/2014/main" id="{13AD2A81-B0E7-462A-80A4-9242427988E6}"/>
              </a:ext>
            </a:extLst>
          </p:cNvPr>
          <p:cNvSpPr/>
          <p:nvPr/>
        </p:nvSpPr>
        <p:spPr>
          <a:xfrm>
            <a:off x="2930207" y="4201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018;p86">
            <a:extLst>
              <a:ext uri="{FF2B5EF4-FFF2-40B4-BE49-F238E27FC236}">
                <a16:creationId xmlns:a16="http://schemas.microsoft.com/office/drawing/2014/main" id="{E6F5E0B2-3DF3-435D-8819-135379C4FFC0}"/>
              </a:ext>
            </a:extLst>
          </p:cNvPr>
          <p:cNvSpPr/>
          <p:nvPr/>
        </p:nvSpPr>
        <p:spPr>
          <a:xfrm>
            <a:off x="2930207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019;p86">
            <a:extLst>
              <a:ext uri="{FF2B5EF4-FFF2-40B4-BE49-F238E27FC236}">
                <a16:creationId xmlns:a16="http://schemas.microsoft.com/office/drawing/2014/main" id="{E145C168-CD50-4B10-8E03-6BCBFF9CEE48}"/>
              </a:ext>
            </a:extLst>
          </p:cNvPr>
          <p:cNvSpPr/>
          <p:nvPr/>
        </p:nvSpPr>
        <p:spPr>
          <a:xfrm>
            <a:off x="2930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020;p86">
            <a:extLst>
              <a:ext uri="{FF2B5EF4-FFF2-40B4-BE49-F238E27FC236}">
                <a16:creationId xmlns:a16="http://schemas.microsoft.com/office/drawing/2014/main" id="{AA2E9DFC-B31B-4B09-A019-CAC4D301AA3D}"/>
              </a:ext>
            </a:extLst>
          </p:cNvPr>
          <p:cNvSpPr/>
          <p:nvPr/>
        </p:nvSpPr>
        <p:spPr>
          <a:xfrm>
            <a:off x="716383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021;p86">
            <a:extLst>
              <a:ext uri="{FF2B5EF4-FFF2-40B4-BE49-F238E27FC236}">
                <a16:creationId xmlns:a16="http://schemas.microsoft.com/office/drawing/2014/main" id="{EB02E4A3-E5C0-451E-A1C3-9C8FD312DCFF}"/>
              </a:ext>
            </a:extLst>
          </p:cNvPr>
          <p:cNvSpPr/>
          <p:nvPr/>
        </p:nvSpPr>
        <p:spPr>
          <a:xfrm>
            <a:off x="805103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022;p86">
            <a:extLst>
              <a:ext uri="{FF2B5EF4-FFF2-40B4-BE49-F238E27FC236}">
                <a16:creationId xmlns:a16="http://schemas.microsoft.com/office/drawing/2014/main" id="{5BAD00F5-F6B7-4401-AAFF-AD8C04CA5308}"/>
              </a:ext>
            </a:extLst>
          </p:cNvPr>
          <p:cNvSpPr/>
          <p:nvPr/>
        </p:nvSpPr>
        <p:spPr>
          <a:xfrm>
            <a:off x="8929195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023;p86">
            <a:extLst>
              <a:ext uri="{FF2B5EF4-FFF2-40B4-BE49-F238E27FC236}">
                <a16:creationId xmlns:a16="http://schemas.microsoft.com/office/drawing/2014/main" id="{FC3BD72D-B0B5-4403-B445-7BF2D9E676AE}"/>
              </a:ext>
            </a:extLst>
          </p:cNvPr>
          <p:cNvSpPr/>
          <p:nvPr/>
        </p:nvSpPr>
        <p:spPr>
          <a:xfrm>
            <a:off x="464708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024;p86">
            <a:extLst>
              <a:ext uri="{FF2B5EF4-FFF2-40B4-BE49-F238E27FC236}">
                <a16:creationId xmlns:a16="http://schemas.microsoft.com/office/drawing/2014/main" id="{199DD1BB-BE2C-49B9-B602-4DE2E60DE6DC}"/>
              </a:ext>
            </a:extLst>
          </p:cNvPr>
          <p:cNvSpPr/>
          <p:nvPr/>
        </p:nvSpPr>
        <p:spPr>
          <a:xfrm>
            <a:off x="7163832" y="3536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025;p86">
            <a:extLst>
              <a:ext uri="{FF2B5EF4-FFF2-40B4-BE49-F238E27FC236}">
                <a16:creationId xmlns:a16="http://schemas.microsoft.com/office/drawing/2014/main" id="{1DA01A02-B188-425A-9E04-86DB06D7FC24}"/>
              </a:ext>
            </a:extLst>
          </p:cNvPr>
          <p:cNvSpPr/>
          <p:nvPr/>
        </p:nvSpPr>
        <p:spPr>
          <a:xfrm>
            <a:off x="205548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026;p86">
            <a:extLst>
              <a:ext uri="{FF2B5EF4-FFF2-40B4-BE49-F238E27FC236}">
                <a16:creationId xmlns:a16="http://schemas.microsoft.com/office/drawing/2014/main" id="{4771738D-2973-4C5C-801F-D6F82DF1B440}"/>
              </a:ext>
            </a:extLst>
          </p:cNvPr>
          <p:cNvSpPr/>
          <p:nvPr/>
        </p:nvSpPr>
        <p:spPr>
          <a:xfrm>
            <a:off x="9787245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027;p86">
            <a:extLst>
              <a:ext uri="{FF2B5EF4-FFF2-40B4-BE49-F238E27FC236}">
                <a16:creationId xmlns:a16="http://schemas.microsoft.com/office/drawing/2014/main" id="{45551DA2-D34D-4F94-9392-1424B3D803B1}"/>
              </a:ext>
            </a:extLst>
          </p:cNvPr>
          <p:cNvSpPr/>
          <p:nvPr/>
        </p:nvSpPr>
        <p:spPr>
          <a:xfrm>
            <a:off x="8929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028;p86">
            <a:extLst>
              <a:ext uri="{FF2B5EF4-FFF2-40B4-BE49-F238E27FC236}">
                <a16:creationId xmlns:a16="http://schemas.microsoft.com/office/drawing/2014/main" id="{60B546B1-DEE5-43C5-B9F7-7715FE0CD961}"/>
              </a:ext>
            </a:extLst>
          </p:cNvPr>
          <p:cNvSpPr/>
          <p:nvPr/>
        </p:nvSpPr>
        <p:spPr>
          <a:xfrm>
            <a:off x="2930207" y="28531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029;p86">
            <a:extLst>
              <a:ext uri="{FF2B5EF4-FFF2-40B4-BE49-F238E27FC236}">
                <a16:creationId xmlns:a16="http://schemas.microsoft.com/office/drawing/2014/main" id="{4DE09E43-BB04-4336-A9F0-CF90A9D0141C}"/>
              </a:ext>
            </a:extLst>
          </p:cNvPr>
          <p:cNvSpPr/>
          <p:nvPr/>
        </p:nvSpPr>
        <p:spPr>
          <a:xfrm>
            <a:off x="3807632" y="28531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030;p86">
            <a:extLst>
              <a:ext uri="{FF2B5EF4-FFF2-40B4-BE49-F238E27FC236}">
                <a16:creationId xmlns:a16="http://schemas.microsoft.com/office/drawing/2014/main" id="{B1D1A0E5-57D2-4B2A-A78A-9FD753529209}"/>
              </a:ext>
            </a:extLst>
          </p:cNvPr>
          <p:cNvSpPr/>
          <p:nvPr/>
        </p:nvSpPr>
        <p:spPr>
          <a:xfrm>
            <a:off x="4647082" y="2848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031;p86">
            <a:extLst>
              <a:ext uri="{FF2B5EF4-FFF2-40B4-BE49-F238E27FC236}">
                <a16:creationId xmlns:a16="http://schemas.microsoft.com/office/drawing/2014/main" id="{9C1A7F02-A79B-470A-80F3-0C901F150E6A}"/>
              </a:ext>
            </a:extLst>
          </p:cNvPr>
          <p:cNvSpPr/>
          <p:nvPr/>
        </p:nvSpPr>
        <p:spPr>
          <a:xfrm>
            <a:off x="7163832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032;p86">
            <a:extLst>
              <a:ext uri="{FF2B5EF4-FFF2-40B4-BE49-F238E27FC236}">
                <a16:creationId xmlns:a16="http://schemas.microsoft.com/office/drawing/2014/main" id="{5FD18CCA-B50F-4092-9BF0-C39E98542187}"/>
              </a:ext>
            </a:extLst>
          </p:cNvPr>
          <p:cNvSpPr/>
          <p:nvPr/>
        </p:nvSpPr>
        <p:spPr>
          <a:xfrm>
            <a:off x="7163832" y="4212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033;p86">
            <a:extLst>
              <a:ext uri="{FF2B5EF4-FFF2-40B4-BE49-F238E27FC236}">
                <a16:creationId xmlns:a16="http://schemas.microsoft.com/office/drawing/2014/main" id="{98E80325-A583-434D-B304-4C6E3435FE38}"/>
              </a:ext>
            </a:extLst>
          </p:cNvPr>
          <p:cNvSpPr/>
          <p:nvPr/>
        </p:nvSpPr>
        <p:spPr>
          <a:xfrm>
            <a:off x="8929207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034;p86">
            <a:extLst>
              <a:ext uri="{FF2B5EF4-FFF2-40B4-BE49-F238E27FC236}">
                <a16:creationId xmlns:a16="http://schemas.microsoft.com/office/drawing/2014/main" id="{7D8DF10A-A70A-4CBA-AF60-B95CF06052C2}"/>
              </a:ext>
            </a:extLst>
          </p:cNvPr>
          <p:cNvSpPr/>
          <p:nvPr/>
        </p:nvSpPr>
        <p:spPr>
          <a:xfrm>
            <a:off x="8919145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3" name="Google Shape;167;p18">
            <a:extLst>
              <a:ext uri="{FF2B5EF4-FFF2-40B4-BE49-F238E27FC236}">
                <a16:creationId xmlns:a16="http://schemas.microsoft.com/office/drawing/2014/main" id="{19D70B02-0847-4E14-B762-A8AD643DC3E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664D52A9-CEA2-4B5D-A07D-23FC7E79224F}"/>
              </a:ext>
            </a:extLst>
          </p:cNvPr>
          <p:cNvSpPr txBox="1">
            <a:spLocks/>
          </p:cNvSpPr>
          <p:nvPr/>
        </p:nvSpPr>
        <p:spPr>
          <a:xfrm>
            <a:off x="3143677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Picture 1">
            <a:extLst>
              <a:ext uri="{FF2B5EF4-FFF2-40B4-BE49-F238E27FC236}">
                <a16:creationId xmlns:a16="http://schemas.microsoft.com/office/drawing/2014/main" id="{CC738A27-C7DB-4980-92C4-A1B383A1A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365948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14;p86">
            <a:extLst>
              <a:ext uri="{FF2B5EF4-FFF2-40B4-BE49-F238E27FC236}">
                <a16:creationId xmlns:a16="http://schemas.microsoft.com/office/drawing/2014/main" id="{5C9A0E19-4C22-433C-AE6B-0AE36896A970}"/>
              </a:ext>
            </a:extLst>
          </p:cNvPr>
          <p:cNvGraphicFramePr/>
          <p:nvPr/>
        </p:nvGraphicFramePr>
        <p:xfrm>
          <a:off x="1998457" y="2098000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015;p86">
            <a:extLst>
              <a:ext uri="{FF2B5EF4-FFF2-40B4-BE49-F238E27FC236}">
                <a16:creationId xmlns:a16="http://schemas.microsoft.com/office/drawing/2014/main" id="{E3072420-D026-48EE-A692-04E01894D59F}"/>
              </a:ext>
            </a:extLst>
          </p:cNvPr>
          <p:cNvSpPr/>
          <p:nvPr/>
        </p:nvSpPr>
        <p:spPr>
          <a:xfrm>
            <a:off x="4647082" y="21741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016;p86">
            <a:extLst>
              <a:ext uri="{FF2B5EF4-FFF2-40B4-BE49-F238E27FC236}">
                <a16:creationId xmlns:a16="http://schemas.microsoft.com/office/drawing/2014/main" id="{35D5CCC1-351F-4760-B539-2827BAE99C06}"/>
              </a:ext>
            </a:extLst>
          </p:cNvPr>
          <p:cNvSpPr/>
          <p:nvPr/>
        </p:nvSpPr>
        <p:spPr>
          <a:xfrm>
            <a:off x="4647082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017;p86">
            <a:extLst>
              <a:ext uri="{FF2B5EF4-FFF2-40B4-BE49-F238E27FC236}">
                <a16:creationId xmlns:a16="http://schemas.microsoft.com/office/drawing/2014/main" id="{13AD2A81-B0E7-462A-80A4-9242427988E6}"/>
              </a:ext>
            </a:extLst>
          </p:cNvPr>
          <p:cNvSpPr/>
          <p:nvPr/>
        </p:nvSpPr>
        <p:spPr>
          <a:xfrm>
            <a:off x="2930207" y="4201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018;p86">
            <a:extLst>
              <a:ext uri="{FF2B5EF4-FFF2-40B4-BE49-F238E27FC236}">
                <a16:creationId xmlns:a16="http://schemas.microsoft.com/office/drawing/2014/main" id="{E6F5E0B2-3DF3-435D-8819-135379C4FFC0}"/>
              </a:ext>
            </a:extLst>
          </p:cNvPr>
          <p:cNvSpPr/>
          <p:nvPr/>
        </p:nvSpPr>
        <p:spPr>
          <a:xfrm>
            <a:off x="2930207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019;p86">
            <a:extLst>
              <a:ext uri="{FF2B5EF4-FFF2-40B4-BE49-F238E27FC236}">
                <a16:creationId xmlns:a16="http://schemas.microsoft.com/office/drawing/2014/main" id="{E145C168-CD50-4B10-8E03-6BCBFF9CEE48}"/>
              </a:ext>
            </a:extLst>
          </p:cNvPr>
          <p:cNvSpPr/>
          <p:nvPr/>
        </p:nvSpPr>
        <p:spPr>
          <a:xfrm>
            <a:off x="2930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020;p86">
            <a:extLst>
              <a:ext uri="{FF2B5EF4-FFF2-40B4-BE49-F238E27FC236}">
                <a16:creationId xmlns:a16="http://schemas.microsoft.com/office/drawing/2014/main" id="{AA2E9DFC-B31B-4B09-A019-CAC4D301AA3D}"/>
              </a:ext>
            </a:extLst>
          </p:cNvPr>
          <p:cNvSpPr/>
          <p:nvPr/>
        </p:nvSpPr>
        <p:spPr>
          <a:xfrm>
            <a:off x="716383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021;p86">
            <a:extLst>
              <a:ext uri="{FF2B5EF4-FFF2-40B4-BE49-F238E27FC236}">
                <a16:creationId xmlns:a16="http://schemas.microsoft.com/office/drawing/2014/main" id="{EB02E4A3-E5C0-451E-A1C3-9C8FD312DCFF}"/>
              </a:ext>
            </a:extLst>
          </p:cNvPr>
          <p:cNvSpPr/>
          <p:nvPr/>
        </p:nvSpPr>
        <p:spPr>
          <a:xfrm>
            <a:off x="805103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022;p86">
            <a:extLst>
              <a:ext uri="{FF2B5EF4-FFF2-40B4-BE49-F238E27FC236}">
                <a16:creationId xmlns:a16="http://schemas.microsoft.com/office/drawing/2014/main" id="{5BAD00F5-F6B7-4401-AAFF-AD8C04CA5308}"/>
              </a:ext>
            </a:extLst>
          </p:cNvPr>
          <p:cNvSpPr/>
          <p:nvPr/>
        </p:nvSpPr>
        <p:spPr>
          <a:xfrm>
            <a:off x="8929195" y="41967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023;p86">
            <a:extLst>
              <a:ext uri="{FF2B5EF4-FFF2-40B4-BE49-F238E27FC236}">
                <a16:creationId xmlns:a16="http://schemas.microsoft.com/office/drawing/2014/main" id="{FC3BD72D-B0B5-4403-B445-7BF2D9E676AE}"/>
              </a:ext>
            </a:extLst>
          </p:cNvPr>
          <p:cNvSpPr/>
          <p:nvPr/>
        </p:nvSpPr>
        <p:spPr>
          <a:xfrm>
            <a:off x="4647082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024;p86">
            <a:extLst>
              <a:ext uri="{FF2B5EF4-FFF2-40B4-BE49-F238E27FC236}">
                <a16:creationId xmlns:a16="http://schemas.microsoft.com/office/drawing/2014/main" id="{199DD1BB-BE2C-49B9-B602-4DE2E60DE6DC}"/>
              </a:ext>
            </a:extLst>
          </p:cNvPr>
          <p:cNvSpPr/>
          <p:nvPr/>
        </p:nvSpPr>
        <p:spPr>
          <a:xfrm>
            <a:off x="7163832" y="35365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025;p86">
            <a:extLst>
              <a:ext uri="{FF2B5EF4-FFF2-40B4-BE49-F238E27FC236}">
                <a16:creationId xmlns:a16="http://schemas.microsoft.com/office/drawing/2014/main" id="{1DA01A02-B188-425A-9E04-86DB06D7FC24}"/>
              </a:ext>
            </a:extLst>
          </p:cNvPr>
          <p:cNvSpPr/>
          <p:nvPr/>
        </p:nvSpPr>
        <p:spPr>
          <a:xfrm>
            <a:off x="2055482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026;p86">
            <a:extLst>
              <a:ext uri="{FF2B5EF4-FFF2-40B4-BE49-F238E27FC236}">
                <a16:creationId xmlns:a16="http://schemas.microsoft.com/office/drawing/2014/main" id="{4771738D-2973-4C5C-801F-D6F82DF1B440}"/>
              </a:ext>
            </a:extLst>
          </p:cNvPr>
          <p:cNvSpPr/>
          <p:nvPr/>
        </p:nvSpPr>
        <p:spPr>
          <a:xfrm>
            <a:off x="9787245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027;p86">
            <a:extLst>
              <a:ext uri="{FF2B5EF4-FFF2-40B4-BE49-F238E27FC236}">
                <a16:creationId xmlns:a16="http://schemas.microsoft.com/office/drawing/2014/main" id="{45551DA2-D34D-4F94-9392-1424B3D803B1}"/>
              </a:ext>
            </a:extLst>
          </p:cNvPr>
          <p:cNvSpPr/>
          <p:nvPr/>
        </p:nvSpPr>
        <p:spPr>
          <a:xfrm>
            <a:off x="8929207" y="21837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028;p86">
            <a:extLst>
              <a:ext uri="{FF2B5EF4-FFF2-40B4-BE49-F238E27FC236}">
                <a16:creationId xmlns:a16="http://schemas.microsoft.com/office/drawing/2014/main" id="{60B546B1-DEE5-43C5-B9F7-7715FE0CD961}"/>
              </a:ext>
            </a:extLst>
          </p:cNvPr>
          <p:cNvSpPr/>
          <p:nvPr/>
        </p:nvSpPr>
        <p:spPr>
          <a:xfrm>
            <a:off x="2930207" y="2853138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029;p86">
            <a:extLst>
              <a:ext uri="{FF2B5EF4-FFF2-40B4-BE49-F238E27FC236}">
                <a16:creationId xmlns:a16="http://schemas.microsoft.com/office/drawing/2014/main" id="{4DE09E43-BB04-4336-A9F0-CF90A9D0141C}"/>
              </a:ext>
            </a:extLst>
          </p:cNvPr>
          <p:cNvSpPr/>
          <p:nvPr/>
        </p:nvSpPr>
        <p:spPr>
          <a:xfrm>
            <a:off x="3807632" y="285315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030;p86">
            <a:extLst>
              <a:ext uri="{FF2B5EF4-FFF2-40B4-BE49-F238E27FC236}">
                <a16:creationId xmlns:a16="http://schemas.microsoft.com/office/drawing/2014/main" id="{B1D1A0E5-57D2-4B2A-A78A-9FD753529209}"/>
              </a:ext>
            </a:extLst>
          </p:cNvPr>
          <p:cNvSpPr/>
          <p:nvPr/>
        </p:nvSpPr>
        <p:spPr>
          <a:xfrm>
            <a:off x="4647082" y="28483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031;p86">
            <a:extLst>
              <a:ext uri="{FF2B5EF4-FFF2-40B4-BE49-F238E27FC236}">
                <a16:creationId xmlns:a16="http://schemas.microsoft.com/office/drawing/2014/main" id="{9C1A7F02-A79B-470A-80F3-0C901F150E6A}"/>
              </a:ext>
            </a:extLst>
          </p:cNvPr>
          <p:cNvSpPr/>
          <p:nvPr/>
        </p:nvSpPr>
        <p:spPr>
          <a:xfrm>
            <a:off x="7163832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032;p86">
            <a:extLst>
              <a:ext uri="{FF2B5EF4-FFF2-40B4-BE49-F238E27FC236}">
                <a16:creationId xmlns:a16="http://schemas.microsoft.com/office/drawing/2014/main" id="{5FD18CCA-B50F-4092-9BF0-C39E98542187}"/>
              </a:ext>
            </a:extLst>
          </p:cNvPr>
          <p:cNvSpPr/>
          <p:nvPr/>
        </p:nvSpPr>
        <p:spPr>
          <a:xfrm>
            <a:off x="7163832" y="42129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033;p86">
            <a:extLst>
              <a:ext uri="{FF2B5EF4-FFF2-40B4-BE49-F238E27FC236}">
                <a16:creationId xmlns:a16="http://schemas.microsoft.com/office/drawing/2014/main" id="{98E80325-A583-434D-B304-4C6E3435FE38}"/>
              </a:ext>
            </a:extLst>
          </p:cNvPr>
          <p:cNvSpPr/>
          <p:nvPr/>
        </p:nvSpPr>
        <p:spPr>
          <a:xfrm>
            <a:off x="8929207" y="286017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2" name="Google Shape;2034;p86">
            <a:extLst>
              <a:ext uri="{FF2B5EF4-FFF2-40B4-BE49-F238E27FC236}">
                <a16:creationId xmlns:a16="http://schemas.microsoft.com/office/drawing/2014/main" id="{7D8DF10A-A70A-4CBA-AF60-B95CF06052C2}"/>
              </a:ext>
            </a:extLst>
          </p:cNvPr>
          <p:cNvSpPr/>
          <p:nvPr/>
        </p:nvSpPr>
        <p:spPr>
          <a:xfrm>
            <a:off x="8919145" y="352250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664D52A9-CEA2-4B5D-A07D-23FC7E79224F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251;p22">
            <a:extLst>
              <a:ext uri="{FF2B5EF4-FFF2-40B4-BE49-F238E27FC236}">
                <a16:creationId xmlns:a16="http://schemas.microsoft.com/office/drawing/2014/main" id="{9083486F-8515-458A-A394-5E8D0AC1716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11858" y="5278740"/>
            <a:ext cx="1651974" cy="85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8A327C30-0204-49D5-9F1C-ABC139D49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075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2163;p91">
            <a:extLst>
              <a:ext uri="{FF2B5EF4-FFF2-40B4-BE49-F238E27FC236}">
                <a16:creationId xmlns:a16="http://schemas.microsoft.com/office/drawing/2014/main" id="{CF575C26-A6E6-485B-AFED-E7674FFA167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70683" y="1437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164;p91">
            <a:extLst>
              <a:ext uri="{FF2B5EF4-FFF2-40B4-BE49-F238E27FC236}">
                <a16:creationId xmlns:a16="http://schemas.microsoft.com/office/drawing/2014/main" id="{EC5EFAA4-B679-41CA-87DB-6F25421D67D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26758" y="1388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165;p91">
            <a:extLst>
              <a:ext uri="{FF2B5EF4-FFF2-40B4-BE49-F238E27FC236}">
                <a16:creationId xmlns:a16="http://schemas.microsoft.com/office/drawing/2014/main" id="{23C012A7-CF65-4611-B644-4AFA70ADC4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79558" y="22143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166;p91">
            <a:extLst>
              <a:ext uri="{FF2B5EF4-FFF2-40B4-BE49-F238E27FC236}">
                <a16:creationId xmlns:a16="http://schemas.microsoft.com/office/drawing/2014/main" id="{3F6E77F5-28D3-4277-96FF-A51B95E54D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21058" y="2638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167;p91">
            <a:extLst>
              <a:ext uri="{FF2B5EF4-FFF2-40B4-BE49-F238E27FC236}">
                <a16:creationId xmlns:a16="http://schemas.microsoft.com/office/drawing/2014/main" id="{ACC273F5-66D8-4697-8B2A-BE0A6E7C7F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3908" y="31319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168;p91">
            <a:extLst>
              <a:ext uri="{FF2B5EF4-FFF2-40B4-BE49-F238E27FC236}">
                <a16:creationId xmlns:a16="http://schemas.microsoft.com/office/drawing/2014/main" id="{2ACDE45C-1B07-4C17-806E-5ECF73B3EDF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29533" y="2139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169;p91">
            <a:extLst>
              <a:ext uri="{FF2B5EF4-FFF2-40B4-BE49-F238E27FC236}">
                <a16:creationId xmlns:a16="http://schemas.microsoft.com/office/drawing/2014/main" id="{B14A6E96-DC9D-4B4E-BC95-EEE697D54C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5248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170;p91">
            <a:extLst>
              <a:ext uri="{FF2B5EF4-FFF2-40B4-BE49-F238E27FC236}">
                <a16:creationId xmlns:a16="http://schemas.microsoft.com/office/drawing/2014/main" id="{4C65A6AA-E43C-4F14-9673-522C2FB45E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1483" y="2139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171;p91">
            <a:extLst>
              <a:ext uri="{FF2B5EF4-FFF2-40B4-BE49-F238E27FC236}">
                <a16:creationId xmlns:a16="http://schemas.microsoft.com/office/drawing/2014/main" id="{508E4A98-74B8-4264-B224-4D559848EE9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843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2172;p91">
            <a:extLst>
              <a:ext uri="{FF2B5EF4-FFF2-40B4-BE49-F238E27FC236}">
                <a16:creationId xmlns:a16="http://schemas.microsoft.com/office/drawing/2014/main" id="{414AD78C-7D97-4B1E-923E-34651668B77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7883" y="33916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173;p91">
            <a:extLst>
              <a:ext uri="{FF2B5EF4-FFF2-40B4-BE49-F238E27FC236}">
                <a16:creationId xmlns:a16="http://schemas.microsoft.com/office/drawing/2014/main" id="{AB4292BB-A640-4E07-B8DC-C28084FE487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8808" y="36847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2174;p91">
            <a:extLst>
              <a:ext uri="{FF2B5EF4-FFF2-40B4-BE49-F238E27FC236}">
                <a16:creationId xmlns:a16="http://schemas.microsoft.com/office/drawing/2014/main" id="{7547D522-4464-497D-8F9A-DC6FDAF4B90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13346" y="37858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175;p91">
            <a:extLst>
              <a:ext uri="{FF2B5EF4-FFF2-40B4-BE49-F238E27FC236}">
                <a16:creationId xmlns:a16="http://schemas.microsoft.com/office/drawing/2014/main" id="{44F745FF-66E2-43DE-BF21-2E1A0F9528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2058" y="3030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2176;p91">
            <a:extLst>
              <a:ext uri="{FF2B5EF4-FFF2-40B4-BE49-F238E27FC236}">
                <a16:creationId xmlns:a16="http://schemas.microsoft.com/office/drawing/2014/main" id="{6CAC1ECB-8391-42DE-B04C-3476466DCDE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7896" y="18843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2177;p91">
            <a:extLst>
              <a:ext uri="{FF2B5EF4-FFF2-40B4-BE49-F238E27FC236}">
                <a16:creationId xmlns:a16="http://schemas.microsoft.com/office/drawing/2014/main" id="{E434906B-5E1D-45A5-8077-F1AAB735B36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9233" y="23007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2178;p91">
            <a:extLst>
              <a:ext uri="{FF2B5EF4-FFF2-40B4-BE49-F238E27FC236}">
                <a16:creationId xmlns:a16="http://schemas.microsoft.com/office/drawing/2014/main" id="{4EC8EC1B-40C2-4851-A723-40E3D98FFE3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68108" y="38439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2179;p91">
            <a:extLst>
              <a:ext uri="{FF2B5EF4-FFF2-40B4-BE49-F238E27FC236}">
                <a16:creationId xmlns:a16="http://schemas.microsoft.com/office/drawing/2014/main" id="{7C0F70E5-88CF-4AFF-B404-1D39376F07A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14533" y="42817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180;p91">
            <a:extLst>
              <a:ext uri="{FF2B5EF4-FFF2-40B4-BE49-F238E27FC236}">
                <a16:creationId xmlns:a16="http://schemas.microsoft.com/office/drawing/2014/main" id="{D0070796-75B5-4A23-BDB4-B2CE9710DCE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0958" y="44148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181;p91">
            <a:extLst>
              <a:ext uri="{FF2B5EF4-FFF2-40B4-BE49-F238E27FC236}">
                <a16:creationId xmlns:a16="http://schemas.microsoft.com/office/drawing/2014/main" id="{212DACB2-1C4E-47DC-94AD-DBCAC39E649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79108" y="4240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182;p91">
            <a:extLst>
              <a:ext uri="{FF2B5EF4-FFF2-40B4-BE49-F238E27FC236}">
                <a16:creationId xmlns:a16="http://schemas.microsoft.com/office/drawing/2014/main" id="{4F408694-BF3D-448F-92AF-B722297FB9D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16858" y="39211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2183;p91">
            <a:extLst>
              <a:ext uri="{FF2B5EF4-FFF2-40B4-BE49-F238E27FC236}">
                <a16:creationId xmlns:a16="http://schemas.microsoft.com/office/drawing/2014/main" id="{706B3C70-D7E9-468A-BE09-A115640BF1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15483" y="1437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184;p91">
            <a:extLst>
              <a:ext uri="{FF2B5EF4-FFF2-40B4-BE49-F238E27FC236}">
                <a16:creationId xmlns:a16="http://schemas.microsoft.com/office/drawing/2014/main" id="{C3716CD9-20B7-4D0A-B94C-9EBB516A012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9933" y="219600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2185;p91">
            <a:extLst>
              <a:ext uri="{FF2B5EF4-FFF2-40B4-BE49-F238E27FC236}">
                <a16:creationId xmlns:a16="http://schemas.microsoft.com/office/drawing/2014/main" id="{7DFB6555-8CC2-494A-A75C-D24C3938E6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4608" y="13888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186;p91">
            <a:extLst>
              <a:ext uri="{FF2B5EF4-FFF2-40B4-BE49-F238E27FC236}">
                <a16:creationId xmlns:a16="http://schemas.microsoft.com/office/drawing/2014/main" id="{7059B7D7-96A5-45D9-B6FD-A1F95377BD9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76233" y="30723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2187;p91">
            <a:extLst>
              <a:ext uri="{FF2B5EF4-FFF2-40B4-BE49-F238E27FC236}">
                <a16:creationId xmlns:a16="http://schemas.microsoft.com/office/drawing/2014/main" id="{A59A047C-27FD-454F-9626-8B07862A25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22833" y="15605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8;p91">
            <a:extLst>
              <a:ext uri="{FF2B5EF4-FFF2-40B4-BE49-F238E27FC236}">
                <a16:creationId xmlns:a16="http://schemas.microsoft.com/office/drawing/2014/main" id="{F8C54132-0B39-4A38-ABF7-356B089F5E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67933" y="29545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2189;p91">
            <a:extLst>
              <a:ext uri="{FF2B5EF4-FFF2-40B4-BE49-F238E27FC236}">
                <a16:creationId xmlns:a16="http://schemas.microsoft.com/office/drawing/2014/main" id="{8604A89A-8A93-4549-A0DF-15BDDF4F50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8333" y="36465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2190;p91">
            <a:extLst>
              <a:ext uri="{FF2B5EF4-FFF2-40B4-BE49-F238E27FC236}">
                <a16:creationId xmlns:a16="http://schemas.microsoft.com/office/drawing/2014/main" id="{6F5D3754-2D08-4E3F-B113-35818ADD37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29533" y="449778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2191;p91">
            <a:extLst>
              <a:ext uri="{FF2B5EF4-FFF2-40B4-BE49-F238E27FC236}">
                <a16:creationId xmlns:a16="http://schemas.microsoft.com/office/drawing/2014/main" id="{6A0F0A9D-B86B-4587-AF32-ACE80FDA93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21908" y="2196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2192;p91">
            <a:extLst>
              <a:ext uri="{FF2B5EF4-FFF2-40B4-BE49-F238E27FC236}">
                <a16:creationId xmlns:a16="http://schemas.microsoft.com/office/drawing/2014/main" id="{664C5E87-35C1-4960-BD78-3CD09E8E22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16633" y="36084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193;p91">
            <a:extLst>
              <a:ext uri="{FF2B5EF4-FFF2-40B4-BE49-F238E27FC236}">
                <a16:creationId xmlns:a16="http://schemas.microsoft.com/office/drawing/2014/main" id="{5C8E4B34-4596-4417-8F9E-03F84BA46D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67933" y="21960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194;p91">
            <a:extLst>
              <a:ext uri="{FF2B5EF4-FFF2-40B4-BE49-F238E27FC236}">
                <a16:creationId xmlns:a16="http://schemas.microsoft.com/office/drawing/2014/main" id="{F8F5F9D4-E5F7-418C-92A1-2C0D0BE7A3A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9233" y="428173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2195;p91">
            <a:extLst>
              <a:ext uri="{FF2B5EF4-FFF2-40B4-BE49-F238E27FC236}">
                <a16:creationId xmlns:a16="http://schemas.microsoft.com/office/drawing/2014/main" id="{36E58868-0D17-4CD3-AC14-D2EC9B1E122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22858" y="37131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2196;p91">
            <a:extLst>
              <a:ext uri="{FF2B5EF4-FFF2-40B4-BE49-F238E27FC236}">
                <a16:creationId xmlns:a16="http://schemas.microsoft.com/office/drawing/2014/main" id="{183EDF08-8F0A-4FF6-A4A5-AB739DD7A0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90633" y="148531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2197;p91">
            <a:extLst>
              <a:ext uri="{FF2B5EF4-FFF2-40B4-BE49-F238E27FC236}">
                <a16:creationId xmlns:a16="http://schemas.microsoft.com/office/drawing/2014/main" id="{2077B676-AC11-4071-91A9-C3BDC52C3D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11758" y="2737864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2198;p91">
            <a:extLst>
              <a:ext uri="{FF2B5EF4-FFF2-40B4-BE49-F238E27FC236}">
                <a16:creationId xmlns:a16="http://schemas.microsoft.com/office/drawing/2014/main" id="{40A1B7EF-7AEB-4341-9CD4-761277C647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13033" y="1866077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9ED2E4B1-426B-4C93-A105-FAFF038EF5D5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A0AE668-3DBB-42CD-BAB9-21FA42EB3F99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76" name="Picture 1">
            <a:extLst>
              <a:ext uri="{FF2B5EF4-FFF2-40B4-BE49-F238E27FC236}">
                <a16:creationId xmlns:a16="http://schemas.microsoft.com/office/drawing/2014/main" id="{1C902E65-29C2-4436-94FC-711ECB450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56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05;p92">
            <a:extLst>
              <a:ext uri="{FF2B5EF4-FFF2-40B4-BE49-F238E27FC236}">
                <a16:creationId xmlns:a16="http://schemas.microsoft.com/office/drawing/2014/main" id="{44362AAE-650C-47DF-A3EF-617AAA186679}"/>
              </a:ext>
            </a:extLst>
          </p:cNvPr>
          <p:cNvSpPr/>
          <p:nvPr/>
        </p:nvSpPr>
        <p:spPr>
          <a:xfrm>
            <a:off x="5055457" y="20803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2206;p92">
            <a:extLst>
              <a:ext uri="{FF2B5EF4-FFF2-40B4-BE49-F238E27FC236}">
                <a16:creationId xmlns:a16="http://schemas.microsoft.com/office/drawing/2014/main" id="{D93CEC19-787A-4857-BAC5-AA536743CB79}"/>
              </a:ext>
            </a:extLst>
          </p:cNvPr>
          <p:cNvSpPr/>
          <p:nvPr/>
        </p:nvSpPr>
        <p:spPr>
          <a:xfrm>
            <a:off x="5055457" y="41029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207;p92">
            <a:extLst>
              <a:ext uri="{FF2B5EF4-FFF2-40B4-BE49-F238E27FC236}">
                <a16:creationId xmlns:a16="http://schemas.microsoft.com/office/drawing/2014/main" id="{62C59B6F-B11F-489B-9D9F-CD6027119804}"/>
              </a:ext>
            </a:extLst>
          </p:cNvPr>
          <p:cNvSpPr/>
          <p:nvPr/>
        </p:nvSpPr>
        <p:spPr>
          <a:xfrm>
            <a:off x="2537107" y="4107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08;p92">
            <a:extLst>
              <a:ext uri="{FF2B5EF4-FFF2-40B4-BE49-F238E27FC236}">
                <a16:creationId xmlns:a16="http://schemas.microsoft.com/office/drawing/2014/main" id="{6DB3D968-6385-4E8C-822E-D18D55FBCEC3}"/>
              </a:ext>
            </a:extLst>
          </p:cNvPr>
          <p:cNvSpPr/>
          <p:nvPr/>
        </p:nvSpPr>
        <p:spPr>
          <a:xfrm>
            <a:off x="4205957" y="2754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09;p92">
            <a:extLst>
              <a:ext uri="{FF2B5EF4-FFF2-40B4-BE49-F238E27FC236}">
                <a16:creationId xmlns:a16="http://schemas.microsoft.com/office/drawing/2014/main" id="{39F700D4-D546-468A-82B6-84ACD91647B4}"/>
              </a:ext>
            </a:extLst>
          </p:cNvPr>
          <p:cNvSpPr/>
          <p:nvPr/>
        </p:nvSpPr>
        <p:spPr>
          <a:xfrm>
            <a:off x="2537107" y="208999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10;p92">
            <a:extLst>
              <a:ext uri="{FF2B5EF4-FFF2-40B4-BE49-F238E27FC236}">
                <a16:creationId xmlns:a16="http://schemas.microsoft.com/office/drawing/2014/main" id="{5BD51ABD-5908-4610-BCDD-F1855944A54E}"/>
              </a:ext>
            </a:extLst>
          </p:cNvPr>
          <p:cNvSpPr/>
          <p:nvPr/>
        </p:nvSpPr>
        <p:spPr>
          <a:xfrm>
            <a:off x="75722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11;p92">
            <a:extLst>
              <a:ext uri="{FF2B5EF4-FFF2-40B4-BE49-F238E27FC236}">
                <a16:creationId xmlns:a16="http://schemas.microsoft.com/office/drawing/2014/main" id="{7940846C-47F1-40C6-B705-92972281AC12}"/>
              </a:ext>
            </a:extLst>
          </p:cNvPr>
          <p:cNvSpPr/>
          <p:nvPr/>
        </p:nvSpPr>
        <p:spPr>
          <a:xfrm>
            <a:off x="845940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12;p92">
            <a:extLst>
              <a:ext uri="{FF2B5EF4-FFF2-40B4-BE49-F238E27FC236}">
                <a16:creationId xmlns:a16="http://schemas.microsoft.com/office/drawing/2014/main" id="{E22B3D16-AC6D-4673-AF82-C05767FDE8A4}"/>
              </a:ext>
            </a:extLst>
          </p:cNvPr>
          <p:cNvSpPr/>
          <p:nvPr/>
        </p:nvSpPr>
        <p:spPr>
          <a:xfrm>
            <a:off x="10195620" y="40835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13;p92">
            <a:extLst>
              <a:ext uri="{FF2B5EF4-FFF2-40B4-BE49-F238E27FC236}">
                <a16:creationId xmlns:a16="http://schemas.microsoft.com/office/drawing/2014/main" id="{7CEEB6EF-D416-4FDB-88C1-00C4CC07EF05}"/>
              </a:ext>
            </a:extLst>
          </p:cNvPr>
          <p:cNvSpPr/>
          <p:nvPr/>
        </p:nvSpPr>
        <p:spPr>
          <a:xfrm>
            <a:off x="505545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14;p92">
            <a:extLst>
              <a:ext uri="{FF2B5EF4-FFF2-40B4-BE49-F238E27FC236}">
                <a16:creationId xmlns:a16="http://schemas.microsoft.com/office/drawing/2014/main" id="{524E9399-12D8-4F80-8C06-85AB69F85D4C}"/>
              </a:ext>
            </a:extLst>
          </p:cNvPr>
          <p:cNvSpPr/>
          <p:nvPr/>
        </p:nvSpPr>
        <p:spPr>
          <a:xfrm>
            <a:off x="93275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215;p92">
            <a:extLst>
              <a:ext uri="{FF2B5EF4-FFF2-40B4-BE49-F238E27FC236}">
                <a16:creationId xmlns:a16="http://schemas.microsoft.com/office/drawing/2014/main" id="{C878FBC7-2D26-451F-A204-25FC1E1DD747}"/>
              </a:ext>
            </a:extLst>
          </p:cNvPr>
          <p:cNvSpPr/>
          <p:nvPr/>
        </p:nvSpPr>
        <p:spPr>
          <a:xfrm>
            <a:off x="10195620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216;p92">
            <a:extLst>
              <a:ext uri="{FF2B5EF4-FFF2-40B4-BE49-F238E27FC236}">
                <a16:creationId xmlns:a16="http://schemas.microsoft.com/office/drawing/2014/main" id="{61E5DBF0-DFD2-4D67-BB02-C54577145ABA}"/>
              </a:ext>
            </a:extLst>
          </p:cNvPr>
          <p:cNvSpPr/>
          <p:nvPr/>
        </p:nvSpPr>
        <p:spPr>
          <a:xfrm>
            <a:off x="10195632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217;p92">
            <a:extLst>
              <a:ext uri="{FF2B5EF4-FFF2-40B4-BE49-F238E27FC236}">
                <a16:creationId xmlns:a16="http://schemas.microsoft.com/office/drawing/2014/main" id="{6059D73F-A4A8-4188-9CAF-2F2450D469D8}"/>
              </a:ext>
            </a:extLst>
          </p:cNvPr>
          <p:cNvSpPr/>
          <p:nvPr/>
        </p:nvSpPr>
        <p:spPr>
          <a:xfrm>
            <a:off x="33564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218;p92">
            <a:extLst>
              <a:ext uri="{FF2B5EF4-FFF2-40B4-BE49-F238E27FC236}">
                <a16:creationId xmlns:a16="http://schemas.microsoft.com/office/drawing/2014/main" id="{A248CADF-49D1-4B0F-9375-7215BEAC359E}"/>
              </a:ext>
            </a:extLst>
          </p:cNvPr>
          <p:cNvSpPr/>
          <p:nvPr/>
        </p:nvSpPr>
        <p:spPr>
          <a:xfrm>
            <a:off x="42059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219;p92">
            <a:extLst>
              <a:ext uri="{FF2B5EF4-FFF2-40B4-BE49-F238E27FC236}">
                <a16:creationId xmlns:a16="http://schemas.microsoft.com/office/drawing/2014/main" id="{41AD11C2-18C3-4F12-9151-47AF94387741}"/>
              </a:ext>
            </a:extLst>
          </p:cNvPr>
          <p:cNvSpPr/>
          <p:nvPr/>
        </p:nvSpPr>
        <p:spPr>
          <a:xfrm>
            <a:off x="5055457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220;p92">
            <a:extLst>
              <a:ext uri="{FF2B5EF4-FFF2-40B4-BE49-F238E27FC236}">
                <a16:creationId xmlns:a16="http://schemas.microsoft.com/office/drawing/2014/main" id="{0089EF89-7812-46F3-BDB6-C459CD1A536F}"/>
              </a:ext>
            </a:extLst>
          </p:cNvPr>
          <p:cNvSpPr/>
          <p:nvPr/>
        </p:nvSpPr>
        <p:spPr>
          <a:xfrm>
            <a:off x="84594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221;p92">
            <a:extLst>
              <a:ext uri="{FF2B5EF4-FFF2-40B4-BE49-F238E27FC236}">
                <a16:creationId xmlns:a16="http://schemas.microsoft.com/office/drawing/2014/main" id="{DFF08409-72B7-4569-8948-DBD3EC593B5F}"/>
              </a:ext>
            </a:extLst>
          </p:cNvPr>
          <p:cNvSpPr/>
          <p:nvPr/>
        </p:nvSpPr>
        <p:spPr>
          <a:xfrm>
            <a:off x="7572207" y="41192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222;p92">
            <a:extLst>
              <a:ext uri="{FF2B5EF4-FFF2-40B4-BE49-F238E27FC236}">
                <a16:creationId xmlns:a16="http://schemas.microsoft.com/office/drawing/2014/main" id="{8C69B8EE-279D-4845-8235-47360E812DCC}"/>
              </a:ext>
            </a:extLst>
          </p:cNvPr>
          <p:cNvSpPr/>
          <p:nvPr/>
        </p:nvSpPr>
        <p:spPr>
          <a:xfrm>
            <a:off x="9337582" y="27664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223;p92">
            <a:extLst>
              <a:ext uri="{FF2B5EF4-FFF2-40B4-BE49-F238E27FC236}">
                <a16:creationId xmlns:a16="http://schemas.microsoft.com/office/drawing/2014/main" id="{7F1CF351-8462-4011-926F-9A5F75E61BE0}"/>
              </a:ext>
            </a:extLst>
          </p:cNvPr>
          <p:cNvSpPr/>
          <p:nvPr/>
        </p:nvSpPr>
        <p:spPr>
          <a:xfrm>
            <a:off x="101956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224;p92">
            <a:extLst>
              <a:ext uri="{FF2B5EF4-FFF2-40B4-BE49-F238E27FC236}">
                <a16:creationId xmlns:a16="http://schemas.microsoft.com/office/drawing/2014/main" id="{80176A49-1C66-4E50-A730-72537C41946B}"/>
              </a:ext>
            </a:extLst>
          </p:cNvPr>
          <p:cNvSpPr/>
          <p:nvPr/>
        </p:nvSpPr>
        <p:spPr>
          <a:xfrm>
            <a:off x="3437732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2" name="Google Shape;2014;p86">
            <a:extLst>
              <a:ext uri="{FF2B5EF4-FFF2-40B4-BE49-F238E27FC236}">
                <a16:creationId xmlns:a16="http://schemas.microsoft.com/office/drawing/2014/main" id="{72EDCE9F-741D-4DB0-93DC-82BC42CC2D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2945561"/>
              </p:ext>
            </p:extLst>
          </p:nvPr>
        </p:nvGraphicFramePr>
        <p:xfrm>
          <a:off x="2423604" y="2006353"/>
          <a:ext cx="8548110" cy="27359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4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Google Shape;167;p18">
            <a:extLst>
              <a:ext uri="{FF2B5EF4-FFF2-40B4-BE49-F238E27FC236}">
                <a16:creationId xmlns:a16="http://schemas.microsoft.com/office/drawing/2014/main" id="{DAC428A4-8AF2-4A22-9B3A-E9CA11A08DB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0F65D99B-0A35-496B-9559-705FE16817CF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Picture 1">
            <a:extLst>
              <a:ext uri="{FF2B5EF4-FFF2-40B4-BE49-F238E27FC236}">
                <a16:creationId xmlns:a16="http://schemas.microsoft.com/office/drawing/2014/main" id="{76C1CF21-0167-47D3-820A-DD7EA2C03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275871"/>
      </p:ext>
    </p:extLst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05;p92">
            <a:extLst>
              <a:ext uri="{FF2B5EF4-FFF2-40B4-BE49-F238E27FC236}">
                <a16:creationId xmlns:a16="http://schemas.microsoft.com/office/drawing/2014/main" id="{44362AAE-650C-47DF-A3EF-617AAA186679}"/>
              </a:ext>
            </a:extLst>
          </p:cNvPr>
          <p:cNvSpPr/>
          <p:nvPr/>
        </p:nvSpPr>
        <p:spPr>
          <a:xfrm>
            <a:off x="5055457" y="20803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" name="Google Shape;2206;p92">
            <a:extLst>
              <a:ext uri="{FF2B5EF4-FFF2-40B4-BE49-F238E27FC236}">
                <a16:creationId xmlns:a16="http://schemas.microsoft.com/office/drawing/2014/main" id="{D93CEC19-787A-4857-BAC5-AA536743CB79}"/>
              </a:ext>
            </a:extLst>
          </p:cNvPr>
          <p:cNvSpPr/>
          <p:nvPr/>
        </p:nvSpPr>
        <p:spPr>
          <a:xfrm>
            <a:off x="5055457" y="41029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207;p92">
            <a:extLst>
              <a:ext uri="{FF2B5EF4-FFF2-40B4-BE49-F238E27FC236}">
                <a16:creationId xmlns:a16="http://schemas.microsoft.com/office/drawing/2014/main" id="{62C59B6F-B11F-489B-9D9F-CD6027119804}"/>
              </a:ext>
            </a:extLst>
          </p:cNvPr>
          <p:cNvSpPr/>
          <p:nvPr/>
        </p:nvSpPr>
        <p:spPr>
          <a:xfrm>
            <a:off x="2537107" y="4107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208;p92">
            <a:extLst>
              <a:ext uri="{FF2B5EF4-FFF2-40B4-BE49-F238E27FC236}">
                <a16:creationId xmlns:a16="http://schemas.microsoft.com/office/drawing/2014/main" id="{6DB3D968-6385-4E8C-822E-D18D55FBCEC3}"/>
              </a:ext>
            </a:extLst>
          </p:cNvPr>
          <p:cNvSpPr/>
          <p:nvPr/>
        </p:nvSpPr>
        <p:spPr>
          <a:xfrm>
            <a:off x="4205957" y="275451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209;p92">
            <a:extLst>
              <a:ext uri="{FF2B5EF4-FFF2-40B4-BE49-F238E27FC236}">
                <a16:creationId xmlns:a16="http://schemas.microsoft.com/office/drawing/2014/main" id="{39F700D4-D546-468A-82B6-84ACD91647B4}"/>
              </a:ext>
            </a:extLst>
          </p:cNvPr>
          <p:cNvSpPr/>
          <p:nvPr/>
        </p:nvSpPr>
        <p:spPr>
          <a:xfrm>
            <a:off x="2537107" y="208999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210;p92">
            <a:extLst>
              <a:ext uri="{FF2B5EF4-FFF2-40B4-BE49-F238E27FC236}">
                <a16:creationId xmlns:a16="http://schemas.microsoft.com/office/drawing/2014/main" id="{5BD51ABD-5908-4610-BCDD-F1855944A54E}"/>
              </a:ext>
            </a:extLst>
          </p:cNvPr>
          <p:cNvSpPr/>
          <p:nvPr/>
        </p:nvSpPr>
        <p:spPr>
          <a:xfrm>
            <a:off x="75722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211;p92">
            <a:extLst>
              <a:ext uri="{FF2B5EF4-FFF2-40B4-BE49-F238E27FC236}">
                <a16:creationId xmlns:a16="http://schemas.microsoft.com/office/drawing/2014/main" id="{7940846C-47F1-40C6-B705-92972281AC12}"/>
              </a:ext>
            </a:extLst>
          </p:cNvPr>
          <p:cNvSpPr/>
          <p:nvPr/>
        </p:nvSpPr>
        <p:spPr>
          <a:xfrm>
            <a:off x="845940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212;p92">
            <a:extLst>
              <a:ext uri="{FF2B5EF4-FFF2-40B4-BE49-F238E27FC236}">
                <a16:creationId xmlns:a16="http://schemas.microsoft.com/office/drawing/2014/main" id="{E22B3D16-AC6D-4673-AF82-C05767FDE8A4}"/>
              </a:ext>
            </a:extLst>
          </p:cNvPr>
          <p:cNvSpPr/>
          <p:nvPr/>
        </p:nvSpPr>
        <p:spPr>
          <a:xfrm>
            <a:off x="10195620" y="408357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213;p92">
            <a:extLst>
              <a:ext uri="{FF2B5EF4-FFF2-40B4-BE49-F238E27FC236}">
                <a16:creationId xmlns:a16="http://schemas.microsoft.com/office/drawing/2014/main" id="{7CEEB6EF-D416-4FDB-88C1-00C4CC07EF05}"/>
              </a:ext>
            </a:extLst>
          </p:cNvPr>
          <p:cNvSpPr/>
          <p:nvPr/>
        </p:nvSpPr>
        <p:spPr>
          <a:xfrm>
            <a:off x="5055457" y="34287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214;p92">
            <a:extLst>
              <a:ext uri="{FF2B5EF4-FFF2-40B4-BE49-F238E27FC236}">
                <a16:creationId xmlns:a16="http://schemas.microsoft.com/office/drawing/2014/main" id="{524E9399-12D8-4F80-8C06-85AB69F85D4C}"/>
              </a:ext>
            </a:extLst>
          </p:cNvPr>
          <p:cNvSpPr/>
          <p:nvPr/>
        </p:nvSpPr>
        <p:spPr>
          <a:xfrm>
            <a:off x="93275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215;p92">
            <a:extLst>
              <a:ext uri="{FF2B5EF4-FFF2-40B4-BE49-F238E27FC236}">
                <a16:creationId xmlns:a16="http://schemas.microsoft.com/office/drawing/2014/main" id="{C878FBC7-2D26-451F-A204-25FC1E1DD747}"/>
              </a:ext>
            </a:extLst>
          </p:cNvPr>
          <p:cNvSpPr/>
          <p:nvPr/>
        </p:nvSpPr>
        <p:spPr>
          <a:xfrm>
            <a:off x="10195620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216;p92">
            <a:extLst>
              <a:ext uri="{FF2B5EF4-FFF2-40B4-BE49-F238E27FC236}">
                <a16:creationId xmlns:a16="http://schemas.microsoft.com/office/drawing/2014/main" id="{61E5DBF0-DFD2-4D67-BB02-C54577145ABA}"/>
              </a:ext>
            </a:extLst>
          </p:cNvPr>
          <p:cNvSpPr/>
          <p:nvPr/>
        </p:nvSpPr>
        <p:spPr>
          <a:xfrm>
            <a:off x="10195632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217;p92">
            <a:extLst>
              <a:ext uri="{FF2B5EF4-FFF2-40B4-BE49-F238E27FC236}">
                <a16:creationId xmlns:a16="http://schemas.microsoft.com/office/drawing/2014/main" id="{6059D73F-A4A8-4188-9CAF-2F2450D469D8}"/>
              </a:ext>
            </a:extLst>
          </p:cNvPr>
          <p:cNvSpPr/>
          <p:nvPr/>
        </p:nvSpPr>
        <p:spPr>
          <a:xfrm>
            <a:off x="33564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218;p92">
            <a:extLst>
              <a:ext uri="{FF2B5EF4-FFF2-40B4-BE49-F238E27FC236}">
                <a16:creationId xmlns:a16="http://schemas.microsoft.com/office/drawing/2014/main" id="{A248CADF-49D1-4B0F-9375-7215BEAC359E}"/>
              </a:ext>
            </a:extLst>
          </p:cNvPr>
          <p:cNvSpPr/>
          <p:nvPr/>
        </p:nvSpPr>
        <p:spPr>
          <a:xfrm>
            <a:off x="4205957" y="34428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219;p92">
            <a:extLst>
              <a:ext uri="{FF2B5EF4-FFF2-40B4-BE49-F238E27FC236}">
                <a16:creationId xmlns:a16="http://schemas.microsoft.com/office/drawing/2014/main" id="{41AD11C2-18C3-4F12-9151-47AF94387741}"/>
              </a:ext>
            </a:extLst>
          </p:cNvPr>
          <p:cNvSpPr/>
          <p:nvPr/>
        </p:nvSpPr>
        <p:spPr>
          <a:xfrm>
            <a:off x="5055457" y="2754529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220;p92">
            <a:extLst>
              <a:ext uri="{FF2B5EF4-FFF2-40B4-BE49-F238E27FC236}">
                <a16:creationId xmlns:a16="http://schemas.microsoft.com/office/drawing/2014/main" id="{0089EF89-7812-46F3-BDB6-C459CD1A536F}"/>
              </a:ext>
            </a:extLst>
          </p:cNvPr>
          <p:cNvSpPr/>
          <p:nvPr/>
        </p:nvSpPr>
        <p:spPr>
          <a:xfrm>
            <a:off x="8459407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221;p92">
            <a:extLst>
              <a:ext uri="{FF2B5EF4-FFF2-40B4-BE49-F238E27FC236}">
                <a16:creationId xmlns:a16="http://schemas.microsoft.com/office/drawing/2014/main" id="{DFF08409-72B7-4569-8948-DBD3EC593B5F}"/>
              </a:ext>
            </a:extLst>
          </p:cNvPr>
          <p:cNvSpPr/>
          <p:nvPr/>
        </p:nvSpPr>
        <p:spPr>
          <a:xfrm>
            <a:off x="7572207" y="41192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222;p92">
            <a:extLst>
              <a:ext uri="{FF2B5EF4-FFF2-40B4-BE49-F238E27FC236}">
                <a16:creationId xmlns:a16="http://schemas.microsoft.com/office/drawing/2014/main" id="{8C69B8EE-279D-4845-8235-47360E812DCC}"/>
              </a:ext>
            </a:extLst>
          </p:cNvPr>
          <p:cNvSpPr/>
          <p:nvPr/>
        </p:nvSpPr>
        <p:spPr>
          <a:xfrm>
            <a:off x="9337582" y="27664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223;p92">
            <a:extLst>
              <a:ext uri="{FF2B5EF4-FFF2-40B4-BE49-F238E27FC236}">
                <a16:creationId xmlns:a16="http://schemas.microsoft.com/office/drawing/2014/main" id="{7F1CF351-8462-4011-926F-9A5F75E61BE0}"/>
              </a:ext>
            </a:extLst>
          </p:cNvPr>
          <p:cNvSpPr/>
          <p:nvPr/>
        </p:nvSpPr>
        <p:spPr>
          <a:xfrm>
            <a:off x="10195620" y="341905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2224;p92">
            <a:extLst>
              <a:ext uri="{FF2B5EF4-FFF2-40B4-BE49-F238E27FC236}">
                <a16:creationId xmlns:a16="http://schemas.microsoft.com/office/drawing/2014/main" id="{80176A49-1C66-4E50-A730-72537C41946B}"/>
              </a:ext>
            </a:extLst>
          </p:cNvPr>
          <p:cNvSpPr/>
          <p:nvPr/>
        </p:nvSpPr>
        <p:spPr>
          <a:xfrm>
            <a:off x="3437732" y="2090004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2" name="Google Shape;2014;p86">
            <a:extLst>
              <a:ext uri="{FF2B5EF4-FFF2-40B4-BE49-F238E27FC236}">
                <a16:creationId xmlns:a16="http://schemas.microsoft.com/office/drawing/2014/main" id="{72EDCE9F-741D-4DB0-93DC-82BC42CC2DE5}"/>
              </a:ext>
            </a:extLst>
          </p:cNvPr>
          <p:cNvGraphicFramePr/>
          <p:nvPr/>
        </p:nvGraphicFramePr>
        <p:xfrm>
          <a:off x="2423604" y="2006353"/>
          <a:ext cx="8548110" cy="27359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4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48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99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" name="Google Shape;769;p44">
            <a:extLst>
              <a:ext uri="{FF2B5EF4-FFF2-40B4-BE49-F238E27FC236}">
                <a16:creationId xmlns:a16="http://schemas.microsoft.com/office/drawing/2014/main" id="{0F65D99B-0A35-496B-9559-705FE16817CF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5" name="Google Shape;2252;p93">
            <a:extLst>
              <a:ext uri="{FF2B5EF4-FFF2-40B4-BE49-F238E27FC236}">
                <a16:creationId xmlns:a16="http://schemas.microsoft.com/office/drawing/2014/main" id="{2E9E2824-0FF1-48FA-91C9-D16C680C4B9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79250" y="5249269"/>
            <a:ext cx="1506971" cy="82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1">
            <a:extLst>
              <a:ext uri="{FF2B5EF4-FFF2-40B4-BE49-F238E27FC236}">
                <a16:creationId xmlns:a16="http://schemas.microsoft.com/office/drawing/2014/main" id="{6E20EFE9-D586-4B2E-9B0D-9376BDA0A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470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58;p94">
            <a:extLst>
              <a:ext uri="{FF2B5EF4-FFF2-40B4-BE49-F238E27FC236}">
                <a16:creationId xmlns:a16="http://schemas.microsoft.com/office/drawing/2014/main" id="{0FD75757-1AAD-4E3B-AC88-B58A39ACFB8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15069" y="1339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59;p94">
            <a:extLst>
              <a:ext uri="{FF2B5EF4-FFF2-40B4-BE49-F238E27FC236}">
                <a16:creationId xmlns:a16="http://schemas.microsoft.com/office/drawing/2014/main" id="{0FA1D41A-DF70-4CA3-878C-5C773C44A4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71144" y="1291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0;p94">
            <a:extLst>
              <a:ext uri="{FF2B5EF4-FFF2-40B4-BE49-F238E27FC236}">
                <a16:creationId xmlns:a16="http://schemas.microsoft.com/office/drawing/2014/main" id="{539FDA3E-E3C2-4720-A767-8F391173AB5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3944" y="21167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61;p94">
            <a:extLst>
              <a:ext uri="{FF2B5EF4-FFF2-40B4-BE49-F238E27FC236}">
                <a16:creationId xmlns:a16="http://schemas.microsoft.com/office/drawing/2014/main" id="{557E6367-BC87-4012-A694-61B003DBB2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65444" y="2540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62;p94">
            <a:extLst>
              <a:ext uri="{FF2B5EF4-FFF2-40B4-BE49-F238E27FC236}">
                <a16:creationId xmlns:a16="http://schemas.microsoft.com/office/drawing/2014/main" id="{7B4BAD92-580B-460B-8A19-3459AAE846E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28294" y="30343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63;p94">
            <a:extLst>
              <a:ext uri="{FF2B5EF4-FFF2-40B4-BE49-F238E27FC236}">
                <a16:creationId xmlns:a16="http://schemas.microsoft.com/office/drawing/2014/main" id="{FDCF5378-2855-46D8-BB38-DD0321C3AAB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73919" y="2041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64;p94">
            <a:extLst>
              <a:ext uri="{FF2B5EF4-FFF2-40B4-BE49-F238E27FC236}">
                <a16:creationId xmlns:a16="http://schemas.microsoft.com/office/drawing/2014/main" id="{7A0C6C8A-3459-4A40-8F85-3628C1AEF9C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9686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65;p94">
            <a:extLst>
              <a:ext uri="{FF2B5EF4-FFF2-40B4-BE49-F238E27FC236}">
                <a16:creationId xmlns:a16="http://schemas.microsoft.com/office/drawing/2014/main" id="{97B2438A-0D7C-4BEF-868C-F204CDF6758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65869" y="2041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266;p94">
            <a:extLst>
              <a:ext uri="{FF2B5EF4-FFF2-40B4-BE49-F238E27FC236}">
                <a16:creationId xmlns:a16="http://schemas.microsoft.com/office/drawing/2014/main" id="{2325FE99-CD20-4AA2-949B-87B931711C6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0281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267;p94">
            <a:extLst>
              <a:ext uri="{FF2B5EF4-FFF2-40B4-BE49-F238E27FC236}">
                <a16:creationId xmlns:a16="http://schemas.microsoft.com/office/drawing/2014/main" id="{73DF059F-F7D0-427C-A8B5-B96F953556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92269" y="32940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268;p94">
            <a:extLst>
              <a:ext uri="{FF2B5EF4-FFF2-40B4-BE49-F238E27FC236}">
                <a16:creationId xmlns:a16="http://schemas.microsoft.com/office/drawing/2014/main" id="{65C68534-1D98-47EC-862F-E7A104FC3D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23194" y="35870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269;p94">
            <a:extLst>
              <a:ext uri="{FF2B5EF4-FFF2-40B4-BE49-F238E27FC236}">
                <a16:creationId xmlns:a16="http://schemas.microsoft.com/office/drawing/2014/main" id="{C6F9ECB4-B008-4D9F-B4CF-3DEC7E1338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57732" y="36881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270;p94">
            <a:extLst>
              <a:ext uri="{FF2B5EF4-FFF2-40B4-BE49-F238E27FC236}">
                <a16:creationId xmlns:a16="http://schemas.microsoft.com/office/drawing/2014/main" id="{169015E1-684B-409F-A6D3-49A4717C12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06444" y="2933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271;p94">
            <a:extLst>
              <a:ext uri="{FF2B5EF4-FFF2-40B4-BE49-F238E27FC236}">
                <a16:creationId xmlns:a16="http://schemas.microsoft.com/office/drawing/2014/main" id="{C8960D9B-3811-4973-B51D-B6EAFBB5B23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32282" y="17866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272;p94">
            <a:extLst>
              <a:ext uri="{FF2B5EF4-FFF2-40B4-BE49-F238E27FC236}">
                <a16:creationId xmlns:a16="http://schemas.microsoft.com/office/drawing/2014/main" id="{F41EC8E0-146E-40AD-9D14-DBE4A6A4CCF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33619" y="22031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273;p94">
            <a:extLst>
              <a:ext uri="{FF2B5EF4-FFF2-40B4-BE49-F238E27FC236}">
                <a16:creationId xmlns:a16="http://schemas.microsoft.com/office/drawing/2014/main" id="{ACB6907F-2971-4829-9024-2D11D1657A9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2494" y="37463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274;p94">
            <a:extLst>
              <a:ext uri="{FF2B5EF4-FFF2-40B4-BE49-F238E27FC236}">
                <a16:creationId xmlns:a16="http://schemas.microsoft.com/office/drawing/2014/main" id="{AD77D29F-2B37-4A1C-A17F-13F4410ECB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8919" y="41840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275;p94">
            <a:extLst>
              <a:ext uri="{FF2B5EF4-FFF2-40B4-BE49-F238E27FC236}">
                <a16:creationId xmlns:a16="http://schemas.microsoft.com/office/drawing/2014/main" id="{25BDF8F7-891B-433F-A1D2-3BC564C70E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05344" y="43171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276;p94">
            <a:extLst>
              <a:ext uri="{FF2B5EF4-FFF2-40B4-BE49-F238E27FC236}">
                <a16:creationId xmlns:a16="http://schemas.microsoft.com/office/drawing/2014/main" id="{764E4ABF-98E8-44D6-9C25-2E002C5F6FF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3494" y="4143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277;p94">
            <a:extLst>
              <a:ext uri="{FF2B5EF4-FFF2-40B4-BE49-F238E27FC236}">
                <a16:creationId xmlns:a16="http://schemas.microsoft.com/office/drawing/2014/main" id="{5F4EE671-7174-43E7-AE62-CE8FB13C43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1244" y="38234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78;p94">
            <a:extLst>
              <a:ext uri="{FF2B5EF4-FFF2-40B4-BE49-F238E27FC236}">
                <a16:creationId xmlns:a16="http://schemas.microsoft.com/office/drawing/2014/main" id="{A9DAFF3D-4F2B-443C-9C30-0E4B2F8184D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59869" y="1339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279;p94">
            <a:extLst>
              <a:ext uri="{FF2B5EF4-FFF2-40B4-BE49-F238E27FC236}">
                <a16:creationId xmlns:a16="http://schemas.microsoft.com/office/drawing/2014/main" id="{F00B2A65-3DB8-4DE3-9E47-581A534AC9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44319" y="2098349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280;p94">
            <a:extLst>
              <a:ext uri="{FF2B5EF4-FFF2-40B4-BE49-F238E27FC236}">
                <a16:creationId xmlns:a16="http://schemas.microsoft.com/office/drawing/2014/main" id="{41B502BA-90A6-4F8E-8139-A49A01162C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58994" y="12912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281;p94">
            <a:extLst>
              <a:ext uri="{FF2B5EF4-FFF2-40B4-BE49-F238E27FC236}">
                <a16:creationId xmlns:a16="http://schemas.microsoft.com/office/drawing/2014/main" id="{B7D33F29-3371-47C4-89C8-932DDAA3E7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619" y="29747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282;p94">
            <a:extLst>
              <a:ext uri="{FF2B5EF4-FFF2-40B4-BE49-F238E27FC236}">
                <a16:creationId xmlns:a16="http://schemas.microsoft.com/office/drawing/2014/main" id="{382BD850-110E-4F93-A39C-5460671515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67219" y="14629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283;p94">
            <a:extLst>
              <a:ext uri="{FF2B5EF4-FFF2-40B4-BE49-F238E27FC236}">
                <a16:creationId xmlns:a16="http://schemas.microsoft.com/office/drawing/2014/main" id="{57F314FA-1123-406B-80E5-953DB5D9AF5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2319" y="28569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284;p94">
            <a:extLst>
              <a:ext uri="{FF2B5EF4-FFF2-40B4-BE49-F238E27FC236}">
                <a16:creationId xmlns:a16="http://schemas.microsoft.com/office/drawing/2014/main" id="{DDEBB77D-BB67-4F23-9CB1-36B7BCFD1EE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32719" y="35489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285;p94">
            <a:extLst>
              <a:ext uri="{FF2B5EF4-FFF2-40B4-BE49-F238E27FC236}">
                <a16:creationId xmlns:a16="http://schemas.microsoft.com/office/drawing/2014/main" id="{76AE6E11-C05B-4708-9579-CD804C840DA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73919" y="440013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286;p94">
            <a:extLst>
              <a:ext uri="{FF2B5EF4-FFF2-40B4-BE49-F238E27FC236}">
                <a16:creationId xmlns:a16="http://schemas.microsoft.com/office/drawing/2014/main" id="{727FF636-F00E-4FF8-B2D9-7F9130FCBED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66294" y="2098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287;p94">
            <a:extLst>
              <a:ext uri="{FF2B5EF4-FFF2-40B4-BE49-F238E27FC236}">
                <a16:creationId xmlns:a16="http://schemas.microsoft.com/office/drawing/2014/main" id="{95E615AF-2CB5-4862-9AEA-930ACD7E222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61019" y="35107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288;p94">
            <a:extLst>
              <a:ext uri="{FF2B5EF4-FFF2-40B4-BE49-F238E27FC236}">
                <a16:creationId xmlns:a16="http://schemas.microsoft.com/office/drawing/2014/main" id="{6850718B-2674-4C6B-8632-49865F5972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2319" y="20983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289;p94">
            <a:extLst>
              <a:ext uri="{FF2B5EF4-FFF2-40B4-BE49-F238E27FC236}">
                <a16:creationId xmlns:a16="http://schemas.microsoft.com/office/drawing/2014/main" id="{6A54F17F-ABD2-4F2F-9E26-D21AF17086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33619" y="4184086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290;p94">
            <a:extLst>
              <a:ext uri="{FF2B5EF4-FFF2-40B4-BE49-F238E27FC236}">
                <a16:creationId xmlns:a16="http://schemas.microsoft.com/office/drawing/2014/main" id="{AB53AABC-5F9C-4531-AFF5-BE8B9191A6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67244" y="36155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291;p94">
            <a:extLst>
              <a:ext uri="{FF2B5EF4-FFF2-40B4-BE49-F238E27FC236}">
                <a16:creationId xmlns:a16="http://schemas.microsoft.com/office/drawing/2014/main" id="{0E9C011C-6ABD-44A8-961F-B1D831ECA6D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35019" y="1387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292;p94">
            <a:extLst>
              <a:ext uri="{FF2B5EF4-FFF2-40B4-BE49-F238E27FC236}">
                <a16:creationId xmlns:a16="http://schemas.microsoft.com/office/drawing/2014/main" id="{EAF4DC94-DABC-40A1-BCF7-05CE76F305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56144" y="264021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293;p94">
            <a:extLst>
              <a:ext uri="{FF2B5EF4-FFF2-40B4-BE49-F238E27FC236}">
                <a16:creationId xmlns:a16="http://schemas.microsoft.com/office/drawing/2014/main" id="{0C926E30-283D-4B59-9BEC-9BC966D9C15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57419" y="1768424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61589B1-928A-4181-BD0E-B0ACE1FD70F2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D054A2-27AD-4548-A910-F81C91E433CC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5C0279AA-41D3-4629-AE8A-F5026FD56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539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299;p95">
            <a:extLst>
              <a:ext uri="{FF2B5EF4-FFF2-40B4-BE49-F238E27FC236}">
                <a16:creationId xmlns:a16="http://schemas.microsoft.com/office/drawing/2014/main" id="{BEB87DB8-0A36-42A3-A188-1EF5176C92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8011208"/>
              </p:ext>
            </p:extLst>
          </p:nvPr>
        </p:nvGraphicFramePr>
        <p:xfrm>
          <a:off x="2362441" y="1729022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300;p95">
            <a:extLst>
              <a:ext uri="{FF2B5EF4-FFF2-40B4-BE49-F238E27FC236}">
                <a16:creationId xmlns:a16="http://schemas.microsoft.com/office/drawing/2014/main" id="{335D1121-6FE4-4E41-A513-D069BD99EB2D}"/>
              </a:ext>
            </a:extLst>
          </p:cNvPr>
          <p:cNvSpPr/>
          <p:nvPr/>
        </p:nvSpPr>
        <p:spPr>
          <a:xfrm>
            <a:off x="4245391" y="18147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301;p95">
            <a:extLst>
              <a:ext uri="{FF2B5EF4-FFF2-40B4-BE49-F238E27FC236}">
                <a16:creationId xmlns:a16="http://schemas.microsoft.com/office/drawing/2014/main" id="{5B415209-FB5C-44E8-8C30-CF4791569696}"/>
              </a:ext>
            </a:extLst>
          </p:cNvPr>
          <p:cNvSpPr/>
          <p:nvPr/>
        </p:nvSpPr>
        <p:spPr>
          <a:xfrm>
            <a:off x="3332166" y="38083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302;p95">
            <a:extLst>
              <a:ext uri="{FF2B5EF4-FFF2-40B4-BE49-F238E27FC236}">
                <a16:creationId xmlns:a16="http://schemas.microsoft.com/office/drawing/2014/main" id="{EC706E36-D37F-4F0F-B434-EA55815B3BC0}"/>
              </a:ext>
            </a:extLst>
          </p:cNvPr>
          <p:cNvSpPr/>
          <p:nvPr/>
        </p:nvSpPr>
        <p:spPr>
          <a:xfrm>
            <a:off x="2492716" y="3153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303;p95">
            <a:extLst>
              <a:ext uri="{FF2B5EF4-FFF2-40B4-BE49-F238E27FC236}">
                <a16:creationId xmlns:a16="http://schemas.microsoft.com/office/drawing/2014/main" id="{B1E3E77B-A7D5-4391-A44C-4F47C6172EB2}"/>
              </a:ext>
            </a:extLst>
          </p:cNvPr>
          <p:cNvSpPr/>
          <p:nvPr/>
        </p:nvSpPr>
        <p:spPr>
          <a:xfrm>
            <a:off x="3332166" y="1805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304;p95">
            <a:extLst>
              <a:ext uri="{FF2B5EF4-FFF2-40B4-BE49-F238E27FC236}">
                <a16:creationId xmlns:a16="http://schemas.microsoft.com/office/drawing/2014/main" id="{60EABA2F-03FD-4677-AEE2-779784534EBB}"/>
              </a:ext>
            </a:extLst>
          </p:cNvPr>
          <p:cNvSpPr/>
          <p:nvPr/>
        </p:nvSpPr>
        <p:spPr>
          <a:xfrm>
            <a:off x="8415016" y="175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305;p95">
            <a:extLst>
              <a:ext uri="{FF2B5EF4-FFF2-40B4-BE49-F238E27FC236}">
                <a16:creationId xmlns:a16="http://schemas.microsoft.com/office/drawing/2014/main" id="{6BDD6DF0-668E-46D1-BD2E-4C7BB8726D64}"/>
              </a:ext>
            </a:extLst>
          </p:cNvPr>
          <p:cNvSpPr/>
          <p:nvPr/>
        </p:nvSpPr>
        <p:spPr>
          <a:xfrm>
            <a:off x="841501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306;p95">
            <a:extLst>
              <a:ext uri="{FF2B5EF4-FFF2-40B4-BE49-F238E27FC236}">
                <a16:creationId xmlns:a16="http://schemas.microsoft.com/office/drawing/2014/main" id="{7712CC75-AF26-442E-9614-FB678499BEBE}"/>
              </a:ext>
            </a:extLst>
          </p:cNvPr>
          <p:cNvSpPr/>
          <p:nvPr/>
        </p:nvSpPr>
        <p:spPr>
          <a:xfrm>
            <a:off x="9293179" y="38277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307;p95">
            <a:extLst>
              <a:ext uri="{FF2B5EF4-FFF2-40B4-BE49-F238E27FC236}">
                <a16:creationId xmlns:a16="http://schemas.microsoft.com/office/drawing/2014/main" id="{21F449A4-9305-4BE0-920C-6B3330CEF6C7}"/>
              </a:ext>
            </a:extLst>
          </p:cNvPr>
          <p:cNvSpPr/>
          <p:nvPr/>
        </p:nvSpPr>
        <p:spPr>
          <a:xfrm>
            <a:off x="501106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308;p95">
            <a:extLst>
              <a:ext uri="{FF2B5EF4-FFF2-40B4-BE49-F238E27FC236}">
                <a16:creationId xmlns:a16="http://schemas.microsoft.com/office/drawing/2014/main" id="{35896CFB-D6ED-48F2-BD23-2896463CDF48}"/>
              </a:ext>
            </a:extLst>
          </p:cNvPr>
          <p:cNvSpPr/>
          <p:nvPr/>
        </p:nvSpPr>
        <p:spPr>
          <a:xfrm>
            <a:off x="752781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309;p95">
            <a:extLst>
              <a:ext uri="{FF2B5EF4-FFF2-40B4-BE49-F238E27FC236}">
                <a16:creationId xmlns:a16="http://schemas.microsoft.com/office/drawing/2014/main" id="{80708904-733E-4C7D-8944-6AB9263E0A23}"/>
              </a:ext>
            </a:extLst>
          </p:cNvPr>
          <p:cNvSpPr/>
          <p:nvPr/>
        </p:nvSpPr>
        <p:spPr>
          <a:xfrm>
            <a:off x="9293179" y="17575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310;p95">
            <a:extLst>
              <a:ext uri="{FF2B5EF4-FFF2-40B4-BE49-F238E27FC236}">
                <a16:creationId xmlns:a16="http://schemas.microsoft.com/office/drawing/2014/main" id="{60ABFA5E-1899-4CD8-A85F-272EB251CDAD}"/>
              </a:ext>
            </a:extLst>
          </p:cNvPr>
          <p:cNvSpPr/>
          <p:nvPr/>
        </p:nvSpPr>
        <p:spPr>
          <a:xfrm>
            <a:off x="10151241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311;p95">
            <a:extLst>
              <a:ext uri="{FF2B5EF4-FFF2-40B4-BE49-F238E27FC236}">
                <a16:creationId xmlns:a16="http://schemas.microsoft.com/office/drawing/2014/main" id="{96575226-03A9-495A-B342-7F35A53054D9}"/>
              </a:ext>
            </a:extLst>
          </p:cNvPr>
          <p:cNvSpPr/>
          <p:nvPr/>
        </p:nvSpPr>
        <p:spPr>
          <a:xfrm>
            <a:off x="2492716" y="24841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312;p95">
            <a:extLst>
              <a:ext uri="{FF2B5EF4-FFF2-40B4-BE49-F238E27FC236}">
                <a16:creationId xmlns:a16="http://schemas.microsoft.com/office/drawing/2014/main" id="{ECF458E9-C3BD-43CB-83DD-1452756F9865}"/>
              </a:ext>
            </a:extLst>
          </p:cNvPr>
          <p:cNvSpPr/>
          <p:nvPr/>
        </p:nvSpPr>
        <p:spPr>
          <a:xfrm>
            <a:off x="416156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313;p95">
            <a:extLst>
              <a:ext uri="{FF2B5EF4-FFF2-40B4-BE49-F238E27FC236}">
                <a16:creationId xmlns:a16="http://schemas.microsoft.com/office/drawing/2014/main" id="{6F83827D-8C77-4C96-88E2-7973ED7F5049}"/>
              </a:ext>
            </a:extLst>
          </p:cNvPr>
          <p:cNvSpPr/>
          <p:nvPr/>
        </p:nvSpPr>
        <p:spPr>
          <a:xfrm>
            <a:off x="5011066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314;p95">
            <a:extLst>
              <a:ext uri="{FF2B5EF4-FFF2-40B4-BE49-F238E27FC236}">
                <a16:creationId xmlns:a16="http://schemas.microsoft.com/office/drawing/2014/main" id="{A9F5DE1C-7FC8-4E6B-BE05-D88B4B9DC104}"/>
              </a:ext>
            </a:extLst>
          </p:cNvPr>
          <p:cNvSpPr/>
          <p:nvPr/>
        </p:nvSpPr>
        <p:spPr>
          <a:xfrm>
            <a:off x="752781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315;p95">
            <a:extLst>
              <a:ext uri="{FF2B5EF4-FFF2-40B4-BE49-F238E27FC236}">
                <a16:creationId xmlns:a16="http://schemas.microsoft.com/office/drawing/2014/main" id="{1CED2B02-BF40-4869-A33D-1B22ECBFED4A}"/>
              </a:ext>
            </a:extLst>
          </p:cNvPr>
          <p:cNvSpPr/>
          <p:nvPr/>
        </p:nvSpPr>
        <p:spPr>
          <a:xfrm>
            <a:off x="9293191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316;p95">
            <a:extLst>
              <a:ext uri="{FF2B5EF4-FFF2-40B4-BE49-F238E27FC236}">
                <a16:creationId xmlns:a16="http://schemas.microsoft.com/office/drawing/2014/main" id="{EFE72E0A-77D0-4D42-A6ED-7A3B6F0E8056}"/>
              </a:ext>
            </a:extLst>
          </p:cNvPr>
          <p:cNvSpPr/>
          <p:nvPr/>
        </p:nvSpPr>
        <p:spPr>
          <a:xfrm>
            <a:off x="10151229" y="31438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317;p95">
            <a:extLst>
              <a:ext uri="{FF2B5EF4-FFF2-40B4-BE49-F238E27FC236}">
                <a16:creationId xmlns:a16="http://schemas.microsoft.com/office/drawing/2014/main" id="{DDEA48B5-25BD-4295-B6BA-B4294A9C52A5}"/>
              </a:ext>
            </a:extLst>
          </p:cNvPr>
          <p:cNvSpPr/>
          <p:nvPr/>
        </p:nvSpPr>
        <p:spPr>
          <a:xfrm>
            <a:off x="333216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F9BE93F1-618F-4C47-85DC-7A540DBD2C22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2" name="Google Shape;167;p18">
            <a:extLst>
              <a:ext uri="{FF2B5EF4-FFF2-40B4-BE49-F238E27FC236}">
                <a16:creationId xmlns:a16="http://schemas.microsoft.com/office/drawing/2014/main" id="{46A658D0-484C-45DE-9DB0-F44A95A29C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49140" y="5069306"/>
            <a:ext cx="7320553" cy="7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E979F1CE-B127-43AB-976D-E8647ECB7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599324"/>
      </p:ext>
    </p:extLst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299;p95">
            <a:extLst>
              <a:ext uri="{FF2B5EF4-FFF2-40B4-BE49-F238E27FC236}">
                <a16:creationId xmlns:a16="http://schemas.microsoft.com/office/drawing/2014/main" id="{BEB87DB8-0A36-42A3-A188-1EF5176C920D}"/>
              </a:ext>
            </a:extLst>
          </p:cNvPr>
          <p:cNvGraphicFramePr/>
          <p:nvPr/>
        </p:nvGraphicFramePr>
        <p:xfrm>
          <a:off x="2362441" y="1729022"/>
          <a:ext cx="8520500" cy="26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5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300;p95">
            <a:extLst>
              <a:ext uri="{FF2B5EF4-FFF2-40B4-BE49-F238E27FC236}">
                <a16:creationId xmlns:a16="http://schemas.microsoft.com/office/drawing/2014/main" id="{335D1121-6FE4-4E41-A513-D069BD99EB2D}"/>
              </a:ext>
            </a:extLst>
          </p:cNvPr>
          <p:cNvSpPr/>
          <p:nvPr/>
        </p:nvSpPr>
        <p:spPr>
          <a:xfrm>
            <a:off x="4245391" y="18147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4" name="Google Shape;2301;p95">
            <a:extLst>
              <a:ext uri="{FF2B5EF4-FFF2-40B4-BE49-F238E27FC236}">
                <a16:creationId xmlns:a16="http://schemas.microsoft.com/office/drawing/2014/main" id="{5B415209-FB5C-44E8-8C30-CF4791569696}"/>
              </a:ext>
            </a:extLst>
          </p:cNvPr>
          <p:cNvSpPr/>
          <p:nvPr/>
        </p:nvSpPr>
        <p:spPr>
          <a:xfrm>
            <a:off x="3332166" y="380836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2302;p95">
            <a:extLst>
              <a:ext uri="{FF2B5EF4-FFF2-40B4-BE49-F238E27FC236}">
                <a16:creationId xmlns:a16="http://schemas.microsoft.com/office/drawing/2014/main" id="{EC706E36-D37F-4F0F-B434-EA55815B3BC0}"/>
              </a:ext>
            </a:extLst>
          </p:cNvPr>
          <p:cNvSpPr/>
          <p:nvPr/>
        </p:nvSpPr>
        <p:spPr>
          <a:xfrm>
            <a:off x="2492716" y="31535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2303;p95">
            <a:extLst>
              <a:ext uri="{FF2B5EF4-FFF2-40B4-BE49-F238E27FC236}">
                <a16:creationId xmlns:a16="http://schemas.microsoft.com/office/drawing/2014/main" id="{B1E3E77B-A7D5-4391-A44C-4F47C6172EB2}"/>
              </a:ext>
            </a:extLst>
          </p:cNvPr>
          <p:cNvSpPr/>
          <p:nvPr/>
        </p:nvSpPr>
        <p:spPr>
          <a:xfrm>
            <a:off x="3332166" y="1805110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2304;p95">
            <a:extLst>
              <a:ext uri="{FF2B5EF4-FFF2-40B4-BE49-F238E27FC236}">
                <a16:creationId xmlns:a16="http://schemas.microsoft.com/office/drawing/2014/main" id="{60EABA2F-03FD-4677-AEE2-779784534EBB}"/>
              </a:ext>
            </a:extLst>
          </p:cNvPr>
          <p:cNvSpPr/>
          <p:nvPr/>
        </p:nvSpPr>
        <p:spPr>
          <a:xfrm>
            <a:off x="8415016" y="175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2305;p95">
            <a:extLst>
              <a:ext uri="{FF2B5EF4-FFF2-40B4-BE49-F238E27FC236}">
                <a16:creationId xmlns:a16="http://schemas.microsoft.com/office/drawing/2014/main" id="{6BDD6DF0-668E-46D1-BD2E-4C7BB8726D64}"/>
              </a:ext>
            </a:extLst>
          </p:cNvPr>
          <p:cNvSpPr/>
          <p:nvPr/>
        </p:nvSpPr>
        <p:spPr>
          <a:xfrm>
            <a:off x="841501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Google Shape;2306;p95">
            <a:extLst>
              <a:ext uri="{FF2B5EF4-FFF2-40B4-BE49-F238E27FC236}">
                <a16:creationId xmlns:a16="http://schemas.microsoft.com/office/drawing/2014/main" id="{7712CC75-AF26-442E-9614-FB678499BEBE}"/>
              </a:ext>
            </a:extLst>
          </p:cNvPr>
          <p:cNvSpPr/>
          <p:nvPr/>
        </p:nvSpPr>
        <p:spPr>
          <a:xfrm>
            <a:off x="9293179" y="38277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" name="Google Shape;2307;p95">
            <a:extLst>
              <a:ext uri="{FF2B5EF4-FFF2-40B4-BE49-F238E27FC236}">
                <a16:creationId xmlns:a16="http://schemas.microsoft.com/office/drawing/2014/main" id="{21F449A4-9305-4BE0-920C-6B3330CEF6C7}"/>
              </a:ext>
            </a:extLst>
          </p:cNvPr>
          <p:cNvSpPr/>
          <p:nvPr/>
        </p:nvSpPr>
        <p:spPr>
          <a:xfrm>
            <a:off x="5011066" y="31535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Google Shape;2308;p95">
            <a:extLst>
              <a:ext uri="{FF2B5EF4-FFF2-40B4-BE49-F238E27FC236}">
                <a16:creationId xmlns:a16="http://schemas.microsoft.com/office/drawing/2014/main" id="{35896CFB-D6ED-48F2-BD23-2896463CDF48}"/>
              </a:ext>
            </a:extLst>
          </p:cNvPr>
          <p:cNvSpPr/>
          <p:nvPr/>
        </p:nvSpPr>
        <p:spPr>
          <a:xfrm>
            <a:off x="752781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" name="Google Shape;2309;p95">
            <a:extLst>
              <a:ext uri="{FF2B5EF4-FFF2-40B4-BE49-F238E27FC236}">
                <a16:creationId xmlns:a16="http://schemas.microsoft.com/office/drawing/2014/main" id="{80708904-733E-4C7D-8944-6AB9263E0A23}"/>
              </a:ext>
            </a:extLst>
          </p:cNvPr>
          <p:cNvSpPr/>
          <p:nvPr/>
        </p:nvSpPr>
        <p:spPr>
          <a:xfrm>
            <a:off x="9293179" y="1757585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3" name="Google Shape;2310;p95">
            <a:extLst>
              <a:ext uri="{FF2B5EF4-FFF2-40B4-BE49-F238E27FC236}">
                <a16:creationId xmlns:a16="http://schemas.microsoft.com/office/drawing/2014/main" id="{60ABFA5E-1899-4CD8-A85F-272EB251CDAD}"/>
              </a:ext>
            </a:extLst>
          </p:cNvPr>
          <p:cNvSpPr/>
          <p:nvPr/>
        </p:nvSpPr>
        <p:spPr>
          <a:xfrm>
            <a:off x="10151241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4" name="Google Shape;2311;p95">
            <a:extLst>
              <a:ext uri="{FF2B5EF4-FFF2-40B4-BE49-F238E27FC236}">
                <a16:creationId xmlns:a16="http://schemas.microsoft.com/office/drawing/2014/main" id="{96575226-03A9-495A-B342-7F35A53054D9}"/>
              </a:ext>
            </a:extLst>
          </p:cNvPr>
          <p:cNvSpPr/>
          <p:nvPr/>
        </p:nvSpPr>
        <p:spPr>
          <a:xfrm>
            <a:off x="2492716" y="24841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Google Shape;2312;p95">
            <a:extLst>
              <a:ext uri="{FF2B5EF4-FFF2-40B4-BE49-F238E27FC236}">
                <a16:creationId xmlns:a16="http://schemas.microsoft.com/office/drawing/2014/main" id="{ECF458E9-C3BD-43CB-83DD-1452756F9865}"/>
              </a:ext>
            </a:extLst>
          </p:cNvPr>
          <p:cNvSpPr/>
          <p:nvPr/>
        </p:nvSpPr>
        <p:spPr>
          <a:xfrm>
            <a:off x="4161566" y="31675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" name="Google Shape;2313;p95">
            <a:extLst>
              <a:ext uri="{FF2B5EF4-FFF2-40B4-BE49-F238E27FC236}">
                <a16:creationId xmlns:a16="http://schemas.microsoft.com/office/drawing/2014/main" id="{6F83827D-8C77-4C96-88E2-7973ED7F5049}"/>
              </a:ext>
            </a:extLst>
          </p:cNvPr>
          <p:cNvSpPr/>
          <p:nvPr/>
        </p:nvSpPr>
        <p:spPr>
          <a:xfrm>
            <a:off x="5011066" y="2479322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7" name="Google Shape;2314;p95">
            <a:extLst>
              <a:ext uri="{FF2B5EF4-FFF2-40B4-BE49-F238E27FC236}">
                <a16:creationId xmlns:a16="http://schemas.microsoft.com/office/drawing/2014/main" id="{A9F5DE1C-7FC8-4E6B-BE05-D88B4B9DC104}"/>
              </a:ext>
            </a:extLst>
          </p:cNvPr>
          <p:cNvSpPr/>
          <p:nvPr/>
        </p:nvSpPr>
        <p:spPr>
          <a:xfrm>
            <a:off x="752781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" name="Google Shape;2315;p95">
            <a:extLst>
              <a:ext uri="{FF2B5EF4-FFF2-40B4-BE49-F238E27FC236}">
                <a16:creationId xmlns:a16="http://schemas.microsoft.com/office/drawing/2014/main" id="{1CED2B02-BF40-4869-A33D-1B22ECBFED4A}"/>
              </a:ext>
            </a:extLst>
          </p:cNvPr>
          <p:cNvSpPr/>
          <p:nvPr/>
        </p:nvSpPr>
        <p:spPr>
          <a:xfrm>
            <a:off x="9293191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" name="Google Shape;2316;p95">
            <a:extLst>
              <a:ext uri="{FF2B5EF4-FFF2-40B4-BE49-F238E27FC236}">
                <a16:creationId xmlns:a16="http://schemas.microsoft.com/office/drawing/2014/main" id="{EFE72E0A-77D0-4D42-A6ED-7A3B6F0E8056}"/>
              </a:ext>
            </a:extLst>
          </p:cNvPr>
          <p:cNvSpPr/>
          <p:nvPr/>
        </p:nvSpPr>
        <p:spPr>
          <a:xfrm>
            <a:off x="10151229" y="314384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0" name="Google Shape;2317;p95">
            <a:extLst>
              <a:ext uri="{FF2B5EF4-FFF2-40B4-BE49-F238E27FC236}">
                <a16:creationId xmlns:a16="http://schemas.microsoft.com/office/drawing/2014/main" id="{DDEA48B5-25BD-4295-B6BA-B4294A9C52A5}"/>
              </a:ext>
            </a:extLst>
          </p:cNvPr>
          <p:cNvSpPr/>
          <p:nvPr/>
        </p:nvSpPr>
        <p:spPr>
          <a:xfrm>
            <a:off x="3332166" y="2491197"/>
            <a:ext cx="673200" cy="48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Google Shape;769;p44">
            <a:extLst>
              <a:ext uri="{FF2B5EF4-FFF2-40B4-BE49-F238E27FC236}">
                <a16:creationId xmlns:a16="http://schemas.microsoft.com/office/drawing/2014/main" id="{F9BE93F1-618F-4C47-85DC-7A540DBD2C22}"/>
              </a:ext>
            </a:extLst>
          </p:cNvPr>
          <p:cNvSpPr txBox="1">
            <a:spLocks/>
          </p:cNvSpPr>
          <p:nvPr/>
        </p:nvSpPr>
        <p:spPr>
          <a:xfrm>
            <a:off x="3183649" y="383318"/>
            <a:ext cx="6408696" cy="690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IN" sz="2800" dirty="0">
                <a:latin typeface="Algerian" panose="04020705040A02060702" pitchFamily="82" charset="0"/>
              </a:rPr>
              <a:t>Is this Symmetrical?</a:t>
            </a:r>
          </a:p>
        </p:txBody>
      </p:sp>
      <p:pic>
        <p:nvPicPr>
          <p:cNvPr id="23" name="Google Shape;806;p45">
            <a:extLst>
              <a:ext uri="{FF2B5EF4-FFF2-40B4-BE49-F238E27FC236}">
                <a16:creationId xmlns:a16="http://schemas.microsoft.com/office/drawing/2014/main" id="{B1019350-DFFB-4AC2-9B07-D5B905127C4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0114" y="5306539"/>
            <a:ext cx="1421921" cy="730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567AA31D-DEDA-4B82-96FD-E33D7E99D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666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32;p84">
            <a:extLst>
              <a:ext uri="{FF2B5EF4-FFF2-40B4-BE49-F238E27FC236}">
                <a16:creationId xmlns:a16="http://schemas.microsoft.com/office/drawing/2014/main" id="{F8B0079C-3ED4-4479-A48B-B467D95528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30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33;p84">
            <a:extLst>
              <a:ext uri="{FF2B5EF4-FFF2-40B4-BE49-F238E27FC236}">
                <a16:creationId xmlns:a16="http://schemas.microsoft.com/office/drawing/2014/main" id="{70402AE2-7E0F-4136-8594-613A255AB5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2910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34;p84">
            <a:extLst>
              <a:ext uri="{FF2B5EF4-FFF2-40B4-BE49-F238E27FC236}">
                <a16:creationId xmlns:a16="http://schemas.microsoft.com/office/drawing/2014/main" id="{D946EE20-1B91-4C2D-8B54-6C38C0651E8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81901" y="21078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35;p84">
            <a:extLst>
              <a:ext uri="{FF2B5EF4-FFF2-40B4-BE49-F238E27FC236}">
                <a16:creationId xmlns:a16="http://schemas.microsoft.com/office/drawing/2014/main" id="{56396766-FAD1-4BDD-889F-ED8B996519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23401" y="2531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36;p84">
            <a:extLst>
              <a:ext uri="{FF2B5EF4-FFF2-40B4-BE49-F238E27FC236}">
                <a16:creationId xmlns:a16="http://schemas.microsoft.com/office/drawing/2014/main" id="{90F5CD2D-24FD-44B4-A63C-0FCD61E267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6251" y="30254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37;p84">
            <a:extLst>
              <a:ext uri="{FF2B5EF4-FFF2-40B4-BE49-F238E27FC236}">
                <a16:creationId xmlns:a16="http://schemas.microsoft.com/office/drawing/2014/main" id="{51F0E6C9-C1BA-4D4B-8037-71C7A6C0DED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38;p84">
            <a:extLst>
              <a:ext uri="{FF2B5EF4-FFF2-40B4-BE49-F238E27FC236}">
                <a16:creationId xmlns:a16="http://schemas.microsoft.com/office/drawing/2014/main" id="{6DA23288-DB34-40D7-AF37-579E033EB1D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5482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39;p84">
            <a:extLst>
              <a:ext uri="{FF2B5EF4-FFF2-40B4-BE49-F238E27FC236}">
                <a16:creationId xmlns:a16="http://schemas.microsoft.com/office/drawing/2014/main" id="{7EBBA98B-7A47-4A6C-86D5-BF9CC3FBF5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23826" y="2032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40;p84">
            <a:extLst>
              <a:ext uri="{FF2B5EF4-FFF2-40B4-BE49-F238E27FC236}">
                <a16:creationId xmlns:a16="http://schemas.microsoft.com/office/drawing/2014/main" id="{450F864B-73EF-4566-AD1B-EF9B696634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07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941;p84">
            <a:extLst>
              <a:ext uri="{FF2B5EF4-FFF2-40B4-BE49-F238E27FC236}">
                <a16:creationId xmlns:a16="http://schemas.microsoft.com/office/drawing/2014/main" id="{4236EA86-9728-409A-9309-E5FDA366590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0226" y="32851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42;p84">
            <a:extLst>
              <a:ext uri="{FF2B5EF4-FFF2-40B4-BE49-F238E27FC236}">
                <a16:creationId xmlns:a16="http://schemas.microsoft.com/office/drawing/2014/main" id="{19654151-8FEE-46DA-996A-119731A046E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81151" y="35781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43;p84">
            <a:extLst>
              <a:ext uri="{FF2B5EF4-FFF2-40B4-BE49-F238E27FC236}">
                <a16:creationId xmlns:a16="http://schemas.microsoft.com/office/drawing/2014/main" id="{E051404B-34E3-47DC-96E3-54C585E015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15689" y="36792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44;p84">
            <a:extLst>
              <a:ext uri="{FF2B5EF4-FFF2-40B4-BE49-F238E27FC236}">
                <a16:creationId xmlns:a16="http://schemas.microsoft.com/office/drawing/2014/main" id="{7F14A93F-BC50-49F6-9FA9-AE9CE9A636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64401" y="292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945;p84">
            <a:extLst>
              <a:ext uri="{FF2B5EF4-FFF2-40B4-BE49-F238E27FC236}">
                <a16:creationId xmlns:a16="http://schemas.microsoft.com/office/drawing/2014/main" id="{66AB947E-92BE-4776-9801-3B50070614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0239" y="17778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46;p84">
            <a:extLst>
              <a:ext uri="{FF2B5EF4-FFF2-40B4-BE49-F238E27FC236}">
                <a16:creationId xmlns:a16="http://schemas.microsoft.com/office/drawing/2014/main" id="{EFCEE1E2-DF1E-400D-96B0-6583234D72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21942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47;p84">
            <a:extLst>
              <a:ext uri="{FF2B5EF4-FFF2-40B4-BE49-F238E27FC236}">
                <a16:creationId xmlns:a16="http://schemas.microsoft.com/office/drawing/2014/main" id="{F4CF74C5-A040-4BD3-895B-A64571B9B7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70451" y="37374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48;p84">
            <a:extLst>
              <a:ext uri="{FF2B5EF4-FFF2-40B4-BE49-F238E27FC236}">
                <a16:creationId xmlns:a16="http://schemas.microsoft.com/office/drawing/2014/main" id="{EFF284EE-6627-4280-B040-C864DBFE51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168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49;p84">
            <a:extLst>
              <a:ext uri="{FF2B5EF4-FFF2-40B4-BE49-F238E27FC236}">
                <a16:creationId xmlns:a16="http://schemas.microsoft.com/office/drawing/2014/main" id="{B524AB18-6027-469B-8E24-9BB7EA9637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63301" y="43083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950;p84">
            <a:extLst>
              <a:ext uri="{FF2B5EF4-FFF2-40B4-BE49-F238E27FC236}">
                <a16:creationId xmlns:a16="http://schemas.microsoft.com/office/drawing/2014/main" id="{DDFD70E1-156B-4829-B592-572F7A5CF07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1451" y="4134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51;p84">
            <a:extLst>
              <a:ext uri="{FF2B5EF4-FFF2-40B4-BE49-F238E27FC236}">
                <a16:creationId xmlns:a16="http://schemas.microsoft.com/office/drawing/2014/main" id="{A0F88EA5-D18F-4583-9AFD-13080DCE357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19201" y="38146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52;p84">
            <a:extLst>
              <a:ext uri="{FF2B5EF4-FFF2-40B4-BE49-F238E27FC236}">
                <a16:creationId xmlns:a16="http://schemas.microsoft.com/office/drawing/2014/main" id="{215CA742-9B94-4F0B-BBD5-CB451148E76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7826" y="1330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53;p84">
            <a:extLst>
              <a:ext uri="{FF2B5EF4-FFF2-40B4-BE49-F238E27FC236}">
                <a16:creationId xmlns:a16="http://schemas.microsoft.com/office/drawing/2014/main" id="{C346F1D9-502E-46AC-A416-2594C815C40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02276" y="208947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54;p84">
            <a:extLst>
              <a:ext uri="{FF2B5EF4-FFF2-40B4-BE49-F238E27FC236}">
                <a16:creationId xmlns:a16="http://schemas.microsoft.com/office/drawing/2014/main" id="{FB1AA971-D25B-4B22-A5D6-899EE98B9D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16951" y="12823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955;p84">
            <a:extLst>
              <a:ext uri="{FF2B5EF4-FFF2-40B4-BE49-F238E27FC236}">
                <a16:creationId xmlns:a16="http://schemas.microsoft.com/office/drawing/2014/main" id="{D8D1E2CC-554A-43A7-A2E6-CB46C9D22D6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78576" y="29658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956;p84">
            <a:extLst>
              <a:ext uri="{FF2B5EF4-FFF2-40B4-BE49-F238E27FC236}">
                <a16:creationId xmlns:a16="http://schemas.microsoft.com/office/drawing/2014/main" id="{70059700-C47C-4AF0-A85F-DB62C0415A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5176" y="1454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957;p84">
            <a:extLst>
              <a:ext uri="{FF2B5EF4-FFF2-40B4-BE49-F238E27FC236}">
                <a16:creationId xmlns:a16="http://schemas.microsoft.com/office/drawing/2014/main" id="{B02D5FE4-E20B-45D6-9ACA-6F3EB65EB1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8480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58;p84">
            <a:extLst>
              <a:ext uri="{FF2B5EF4-FFF2-40B4-BE49-F238E27FC236}">
                <a16:creationId xmlns:a16="http://schemas.microsoft.com/office/drawing/2014/main" id="{592CA978-0AAE-4BA3-BDDD-7783971DA36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0676" y="35400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959;p84">
            <a:extLst>
              <a:ext uri="{FF2B5EF4-FFF2-40B4-BE49-F238E27FC236}">
                <a16:creationId xmlns:a16="http://schemas.microsoft.com/office/drawing/2014/main" id="{CD0F844D-1D8E-4040-B758-566A578E4A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31876" y="43912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960;p84">
            <a:extLst>
              <a:ext uri="{FF2B5EF4-FFF2-40B4-BE49-F238E27FC236}">
                <a16:creationId xmlns:a16="http://schemas.microsoft.com/office/drawing/2014/main" id="{A2F449EA-B3F9-48FF-A03C-9962A1410A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24251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961;p84">
            <a:extLst>
              <a:ext uri="{FF2B5EF4-FFF2-40B4-BE49-F238E27FC236}">
                <a16:creationId xmlns:a16="http://schemas.microsoft.com/office/drawing/2014/main" id="{2B24E13D-1649-42C5-816F-F1CA425C86A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518976" y="35018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62;p84">
            <a:extLst>
              <a:ext uri="{FF2B5EF4-FFF2-40B4-BE49-F238E27FC236}">
                <a16:creationId xmlns:a16="http://schemas.microsoft.com/office/drawing/2014/main" id="{413F8234-B993-4EE5-BE09-AFF122FBC73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0276" y="20894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963;p84">
            <a:extLst>
              <a:ext uri="{FF2B5EF4-FFF2-40B4-BE49-F238E27FC236}">
                <a16:creationId xmlns:a16="http://schemas.microsoft.com/office/drawing/2014/main" id="{A7C3039E-DFAC-4E62-A505-FFB64940FF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91576" y="417520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964;p84">
            <a:extLst>
              <a:ext uri="{FF2B5EF4-FFF2-40B4-BE49-F238E27FC236}">
                <a16:creationId xmlns:a16="http://schemas.microsoft.com/office/drawing/2014/main" id="{B268FBF7-853C-4467-8A0E-6069714DFB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25201" y="36066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965;p84">
            <a:extLst>
              <a:ext uri="{FF2B5EF4-FFF2-40B4-BE49-F238E27FC236}">
                <a16:creationId xmlns:a16="http://schemas.microsoft.com/office/drawing/2014/main" id="{18DC7F82-9009-476E-8159-7612CE79E52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92976" y="137878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966;p84">
            <a:extLst>
              <a:ext uri="{FF2B5EF4-FFF2-40B4-BE49-F238E27FC236}">
                <a16:creationId xmlns:a16="http://schemas.microsoft.com/office/drawing/2014/main" id="{DD4B077A-C4FD-4C8B-9B16-2BA8BAE4C79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4101" y="2631333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967;p84">
            <a:extLst>
              <a:ext uri="{FF2B5EF4-FFF2-40B4-BE49-F238E27FC236}">
                <a16:creationId xmlns:a16="http://schemas.microsoft.com/office/drawing/2014/main" id="{4D9C0BDB-35BB-430E-8B00-3B517B92F26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15376" y="1759546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0DFF6535-C793-4550-AE80-31686C349F77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E12782-C78C-4B87-A283-E1F75983C3E3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33A1F9FF-609F-4FE6-97D1-AB31609F8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923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13;p107">
            <a:extLst>
              <a:ext uri="{FF2B5EF4-FFF2-40B4-BE49-F238E27FC236}">
                <a16:creationId xmlns:a16="http://schemas.microsoft.com/office/drawing/2014/main" id="{0CBA7509-D2E3-4535-B9D9-497BBE989B2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80390" y="1607661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714;p107">
            <a:extLst>
              <a:ext uri="{FF2B5EF4-FFF2-40B4-BE49-F238E27FC236}">
                <a16:creationId xmlns:a16="http://schemas.microsoft.com/office/drawing/2014/main" id="{8582F13B-9841-4B99-A530-B42AD7F13EA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325" y="15486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715;p107">
            <a:extLst>
              <a:ext uri="{FF2B5EF4-FFF2-40B4-BE49-F238E27FC236}">
                <a16:creationId xmlns:a16="http://schemas.microsoft.com/office/drawing/2014/main" id="{EEE161C3-7B49-450F-8C28-434F25ED7A6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93125" y="23741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16;p107">
            <a:extLst>
              <a:ext uri="{FF2B5EF4-FFF2-40B4-BE49-F238E27FC236}">
                <a16:creationId xmlns:a16="http://schemas.microsoft.com/office/drawing/2014/main" id="{94775889-E5EA-4385-8738-0D2C4676C48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34625" y="2797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717;p107">
            <a:extLst>
              <a:ext uri="{FF2B5EF4-FFF2-40B4-BE49-F238E27FC236}">
                <a16:creationId xmlns:a16="http://schemas.microsoft.com/office/drawing/2014/main" id="{99010A00-B36F-498A-953B-D9BB83F2375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97475" y="32917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18;p107">
            <a:extLst>
              <a:ext uri="{FF2B5EF4-FFF2-40B4-BE49-F238E27FC236}">
                <a16:creationId xmlns:a16="http://schemas.microsoft.com/office/drawing/2014/main" id="{FF76DB2A-0F0E-424B-AF72-165007CACA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43100" y="2298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719;p107">
            <a:extLst>
              <a:ext uri="{FF2B5EF4-FFF2-40B4-BE49-F238E27FC236}">
                <a16:creationId xmlns:a16="http://schemas.microsoft.com/office/drawing/2014/main" id="{99802BF7-2253-47B5-B09B-A93F07776B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6605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720;p107">
            <a:extLst>
              <a:ext uri="{FF2B5EF4-FFF2-40B4-BE49-F238E27FC236}">
                <a16:creationId xmlns:a16="http://schemas.microsoft.com/office/drawing/2014/main" id="{53B6865A-0599-48B9-A969-32FB6A010E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5050" y="2298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721;p107">
            <a:extLst>
              <a:ext uri="{FF2B5EF4-FFF2-40B4-BE49-F238E27FC236}">
                <a16:creationId xmlns:a16="http://schemas.microsoft.com/office/drawing/2014/main" id="{96BAA130-73BB-4A20-92FF-20912D08D1F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7200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722;p107">
            <a:extLst>
              <a:ext uri="{FF2B5EF4-FFF2-40B4-BE49-F238E27FC236}">
                <a16:creationId xmlns:a16="http://schemas.microsoft.com/office/drawing/2014/main" id="{0872D811-9545-4318-AEE5-E85F8F6CFD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61450" y="35514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723;p107">
            <a:extLst>
              <a:ext uri="{FF2B5EF4-FFF2-40B4-BE49-F238E27FC236}">
                <a16:creationId xmlns:a16="http://schemas.microsoft.com/office/drawing/2014/main" id="{79750A8E-0A49-4B01-8E66-C4BA3AE9CD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2375" y="38445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724;p107">
            <a:extLst>
              <a:ext uri="{FF2B5EF4-FFF2-40B4-BE49-F238E27FC236}">
                <a16:creationId xmlns:a16="http://schemas.microsoft.com/office/drawing/2014/main" id="{9FFBF095-18E3-4A3E-850E-90C770603F9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26913" y="39456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725;p107">
            <a:extLst>
              <a:ext uri="{FF2B5EF4-FFF2-40B4-BE49-F238E27FC236}">
                <a16:creationId xmlns:a16="http://schemas.microsoft.com/office/drawing/2014/main" id="{5F76A808-F288-4011-B0C1-9A922D54BE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75625" y="31906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726;p107">
            <a:extLst>
              <a:ext uri="{FF2B5EF4-FFF2-40B4-BE49-F238E27FC236}">
                <a16:creationId xmlns:a16="http://schemas.microsoft.com/office/drawing/2014/main" id="{E1066760-1791-4070-9E1F-B1C6A8A3CCC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01463" y="20441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727;p107">
            <a:extLst>
              <a:ext uri="{FF2B5EF4-FFF2-40B4-BE49-F238E27FC236}">
                <a16:creationId xmlns:a16="http://schemas.microsoft.com/office/drawing/2014/main" id="{F764E427-4479-4523-963E-F7857D3A8AC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02800" y="24605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728;p107">
            <a:extLst>
              <a:ext uri="{FF2B5EF4-FFF2-40B4-BE49-F238E27FC236}">
                <a16:creationId xmlns:a16="http://schemas.microsoft.com/office/drawing/2014/main" id="{8F79C398-0D27-49C1-BDFF-383FA22C387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1675" y="40037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729;p107">
            <a:extLst>
              <a:ext uri="{FF2B5EF4-FFF2-40B4-BE49-F238E27FC236}">
                <a16:creationId xmlns:a16="http://schemas.microsoft.com/office/drawing/2014/main" id="{4CA59C4D-3572-4994-A1DD-A0624D02A0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100" y="44415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730;p107">
            <a:extLst>
              <a:ext uri="{FF2B5EF4-FFF2-40B4-BE49-F238E27FC236}">
                <a16:creationId xmlns:a16="http://schemas.microsoft.com/office/drawing/2014/main" id="{E2EFB827-69E9-45DD-95F5-92CFB2ABFD6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66050" y="45267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731;p107">
            <a:extLst>
              <a:ext uri="{FF2B5EF4-FFF2-40B4-BE49-F238E27FC236}">
                <a16:creationId xmlns:a16="http://schemas.microsoft.com/office/drawing/2014/main" id="{E59A6980-21DC-41D6-A826-6B702D982B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21844" y="449098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732;p107">
            <a:extLst>
              <a:ext uri="{FF2B5EF4-FFF2-40B4-BE49-F238E27FC236}">
                <a16:creationId xmlns:a16="http://schemas.microsoft.com/office/drawing/2014/main" id="{9C193188-DFDB-4D81-AB97-B19B3E3020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30425" y="40809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733;p107">
            <a:extLst>
              <a:ext uri="{FF2B5EF4-FFF2-40B4-BE49-F238E27FC236}">
                <a16:creationId xmlns:a16="http://schemas.microsoft.com/office/drawing/2014/main" id="{77E61CDB-0EF0-45FD-BAF8-5D45913191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9050" y="15972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734;p107">
            <a:extLst>
              <a:ext uri="{FF2B5EF4-FFF2-40B4-BE49-F238E27FC236}">
                <a16:creationId xmlns:a16="http://schemas.microsoft.com/office/drawing/2014/main" id="{15C989A6-47AC-44FE-8687-A4C47C229C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13500" y="2355800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735;p107">
            <a:extLst>
              <a:ext uri="{FF2B5EF4-FFF2-40B4-BE49-F238E27FC236}">
                <a16:creationId xmlns:a16="http://schemas.microsoft.com/office/drawing/2014/main" id="{27DA13B1-C293-42CE-BEEE-0B2F6F71A7E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65175" y="1586758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736;p107">
            <a:extLst>
              <a:ext uri="{FF2B5EF4-FFF2-40B4-BE49-F238E27FC236}">
                <a16:creationId xmlns:a16="http://schemas.microsoft.com/office/drawing/2014/main" id="{637BCE0E-2DD0-4196-8CA4-E01183BC57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9800" y="32321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737;p107">
            <a:extLst>
              <a:ext uri="{FF2B5EF4-FFF2-40B4-BE49-F238E27FC236}">
                <a16:creationId xmlns:a16="http://schemas.microsoft.com/office/drawing/2014/main" id="{89B23172-82A9-4A31-842A-5553C7D817F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400" y="17203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38;p107">
            <a:extLst>
              <a:ext uri="{FF2B5EF4-FFF2-40B4-BE49-F238E27FC236}">
                <a16:creationId xmlns:a16="http://schemas.microsoft.com/office/drawing/2014/main" id="{D16C31ED-301F-428B-A76F-7691B2D46D6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81500" y="31143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739;p107">
            <a:extLst>
              <a:ext uri="{FF2B5EF4-FFF2-40B4-BE49-F238E27FC236}">
                <a16:creationId xmlns:a16="http://schemas.microsoft.com/office/drawing/2014/main" id="{C9869590-1CC6-4F8A-945C-B5D3BD1A291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01900" y="38063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740;p107">
            <a:extLst>
              <a:ext uri="{FF2B5EF4-FFF2-40B4-BE49-F238E27FC236}">
                <a16:creationId xmlns:a16="http://schemas.microsoft.com/office/drawing/2014/main" id="{C21091ED-4937-430B-8FF5-0AA9274A7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3100" y="465758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741;p107">
            <a:extLst>
              <a:ext uri="{FF2B5EF4-FFF2-40B4-BE49-F238E27FC236}">
                <a16:creationId xmlns:a16="http://schemas.microsoft.com/office/drawing/2014/main" id="{79135113-743C-4427-B2BE-0360B3C906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35475" y="2355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742;p107">
            <a:extLst>
              <a:ext uri="{FF2B5EF4-FFF2-40B4-BE49-F238E27FC236}">
                <a16:creationId xmlns:a16="http://schemas.microsoft.com/office/drawing/2014/main" id="{FCD827DF-FFEF-4624-BD07-D31E25E35B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30200" y="37682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743;p107">
            <a:extLst>
              <a:ext uri="{FF2B5EF4-FFF2-40B4-BE49-F238E27FC236}">
                <a16:creationId xmlns:a16="http://schemas.microsoft.com/office/drawing/2014/main" id="{EB1BA34C-483F-4BF6-BD4C-AFC8E91392C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81500" y="23558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744;p107">
            <a:extLst>
              <a:ext uri="{FF2B5EF4-FFF2-40B4-BE49-F238E27FC236}">
                <a16:creationId xmlns:a16="http://schemas.microsoft.com/office/drawing/2014/main" id="{DAF5506B-824D-4D29-B881-F09602900C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02800" y="4441537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745;p107">
            <a:extLst>
              <a:ext uri="{FF2B5EF4-FFF2-40B4-BE49-F238E27FC236}">
                <a16:creationId xmlns:a16="http://schemas.microsoft.com/office/drawing/2014/main" id="{423F9B5E-9F08-40B6-88AC-AA82104273A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36425" y="38729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746;p107">
            <a:extLst>
              <a:ext uri="{FF2B5EF4-FFF2-40B4-BE49-F238E27FC236}">
                <a16:creationId xmlns:a16="http://schemas.microsoft.com/office/drawing/2014/main" id="{D125BC9B-5D98-4DD8-B1E2-72987BC0C1A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4200" y="164511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747;p107">
            <a:extLst>
              <a:ext uri="{FF2B5EF4-FFF2-40B4-BE49-F238E27FC236}">
                <a16:creationId xmlns:a16="http://schemas.microsoft.com/office/drawing/2014/main" id="{508F0DA2-DF17-4B5E-B1AE-89A137AD3DE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25325" y="2897662"/>
            <a:ext cx="621125" cy="6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748;p107">
            <a:extLst>
              <a:ext uri="{FF2B5EF4-FFF2-40B4-BE49-F238E27FC236}">
                <a16:creationId xmlns:a16="http://schemas.microsoft.com/office/drawing/2014/main" id="{3846B1B3-4197-4F9F-AB86-70488236B60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26600" y="2025875"/>
            <a:ext cx="621125" cy="6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2749;p107">
            <a:extLst>
              <a:ext uri="{FF2B5EF4-FFF2-40B4-BE49-F238E27FC236}">
                <a16:creationId xmlns:a16="http://schemas.microsoft.com/office/drawing/2014/main" id="{EBB7CD3C-0862-48A7-91DA-32C68A019641}"/>
              </a:ext>
            </a:extLst>
          </p:cNvPr>
          <p:cNvSpPr txBox="1"/>
          <p:nvPr/>
        </p:nvSpPr>
        <p:spPr>
          <a:xfrm>
            <a:off x="4365263" y="2380448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" name="Google Shape;2750;p107">
            <a:extLst>
              <a:ext uri="{FF2B5EF4-FFF2-40B4-BE49-F238E27FC236}">
                <a16:creationId xmlns:a16="http://schemas.microsoft.com/office/drawing/2014/main" id="{9B469542-EBD9-477F-8012-DB65DC44D2A2}"/>
              </a:ext>
            </a:extLst>
          </p:cNvPr>
          <p:cNvSpPr txBox="1"/>
          <p:nvPr/>
        </p:nvSpPr>
        <p:spPr>
          <a:xfrm>
            <a:off x="6941000" y="16787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24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Google Shape;2751;p107">
            <a:extLst>
              <a:ext uri="{FF2B5EF4-FFF2-40B4-BE49-F238E27FC236}">
                <a16:creationId xmlns:a16="http://schemas.microsoft.com/office/drawing/2014/main" id="{A1543E74-2232-46E1-B828-829F16930ADE}"/>
              </a:ext>
            </a:extLst>
          </p:cNvPr>
          <p:cNvSpPr txBox="1"/>
          <p:nvPr/>
        </p:nvSpPr>
        <p:spPr>
          <a:xfrm>
            <a:off x="4504325" y="392603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endParaRPr sz="2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" name="Google Shape;2752;p107">
            <a:extLst>
              <a:ext uri="{FF2B5EF4-FFF2-40B4-BE49-F238E27FC236}">
                <a16:creationId xmlns:a16="http://schemas.microsoft.com/office/drawing/2014/main" id="{F6D19EB9-9F0A-493A-AB1B-04345F212A4B}"/>
              </a:ext>
            </a:extLst>
          </p:cNvPr>
          <p:cNvSpPr txBox="1"/>
          <p:nvPr/>
        </p:nvSpPr>
        <p:spPr>
          <a:xfrm>
            <a:off x="7805338" y="3313686"/>
            <a:ext cx="3972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B1FDE61-8FB2-48DA-8E26-BBFCE30B0074}"/>
              </a:ext>
            </a:extLst>
          </p:cNvPr>
          <p:cNvSpPr/>
          <p:nvPr/>
        </p:nvSpPr>
        <p:spPr>
          <a:xfrm>
            <a:off x="1624614" y="381741"/>
            <a:ext cx="994299" cy="90552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A6DE6D-1F5B-4522-B316-BF7A01D945A0}"/>
              </a:ext>
            </a:extLst>
          </p:cNvPr>
          <p:cNvSpPr txBox="1"/>
          <p:nvPr/>
        </p:nvSpPr>
        <p:spPr>
          <a:xfrm>
            <a:off x="1873188" y="674703"/>
            <a:ext cx="5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5.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16DEBD-3A71-400D-B019-A5570D148240}"/>
              </a:ext>
            </a:extLst>
          </p:cNvPr>
          <p:cNvSpPr txBox="1"/>
          <p:nvPr/>
        </p:nvSpPr>
        <p:spPr>
          <a:xfrm>
            <a:off x="2673499" y="674703"/>
            <a:ext cx="436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Answer: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E0B24D2B-9C41-470F-8FFE-F58CC3962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188" y="-17755"/>
            <a:ext cx="1165934" cy="8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081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 animBg="1"/>
      <p:bldP spid="43" grpId="0"/>
      <p:bldP spid="4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F37D6B-357F-4F1F-B25A-E8FA842BA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86000" y="889000"/>
            <a:ext cx="7620000" cy="50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2829CF-0178-4B80-B80C-A2E93DAB13EF}"/>
              </a:ext>
            </a:extLst>
          </p:cNvPr>
          <p:cNvSpPr/>
          <p:nvPr/>
        </p:nvSpPr>
        <p:spPr>
          <a:xfrm>
            <a:off x="5033639" y="4749554"/>
            <a:ext cx="2237173" cy="1038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599C2F-B671-4564-9D35-6B659E83AE1E}"/>
              </a:ext>
            </a:extLst>
          </p:cNvPr>
          <p:cNvSpPr txBox="1"/>
          <p:nvPr/>
        </p:nvSpPr>
        <p:spPr>
          <a:xfrm>
            <a:off x="5163845" y="4953739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773E41-6661-4931-A168-1F11249DB0FE}"/>
              </a:ext>
            </a:extLst>
          </p:cNvPr>
          <p:cNvSpPr txBox="1"/>
          <p:nvPr/>
        </p:nvSpPr>
        <p:spPr>
          <a:xfrm>
            <a:off x="5600329" y="4964094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85C95C-2517-4865-968D-2AC2909926D1}"/>
              </a:ext>
            </a:extLst>
          </p:cNvPr>
          <p:cNvSpPr txBox="1"/>
          <p:nvPr/>
        </p:nvSpPr>
        <p:spPr>
          <a:xfrm>
            <a:off x="6020536" y="4964094"/>
            <a:ext cx="42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?</a:t>
            </a:r>
            <a:endParaRPr lang="en-IN" sz="2400" b="1" dirty="0"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BC39E1-BA7B-4032-B686-169B11826B53}"/>
              </a:ext>
            </a:extLst>
          </p:cNvPr>
          <p:cNvSpPr txBox="1"/>
          <p:nvPr/>
        </p:nvSpPr>
        <p:spPr>
          <a:xfrm>
            <a:off x="6363806" y="4994426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1072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101</TotalTime>
  <Words>204</Words>
  <Application>Microsoft Office PowerPoint</Application>
  <PresentationFormat>Widescreen</PresentationFormat>
  <Paragraphs>81</Paragraphs>
  <Slides>60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Algerian</vt:lpstr>
      <vt:lpstr>Arial</vt:lpstr>
      <vt:lpstr>Arial Black</vt:lpstr>
      <vt:lpstr>Calibri</vt:lpstr>
      <vt:lpstr>Century Gothic</vt:lpstr>
      <vt:lpstr>Roboto</vt:lpstr>
      <vt:lpstr>Times New Roman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Aishwarya Pimpalgaonkar</dc:creator>
  <cp:lastModifiedBy>Aishwarya Pimpalgaonkar</cp:lastModifiedBy>
  <cp:revision>9</cp:revision>
  <dcterms:created xsi:type="dcterms:W3CDTF">2021-08-11T06:17:09Z</dcterms:created>
  <dcterms:modified xsi:type="dcterms:W3CDTF">2021-08-11T07:58:59Z</dcterms:modified>
</cp:coreProperties>
</file>